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56" r:id="rId5"/>
    <p:sldId id="260" r:id="rId6"/>
    <p:sldId id="257" r:id="rId7"/>
    <p:sldId id="258" r:id="rId8"/>
    <p:sldId id="259" r:id="rId9"/>
    <p:sldId id="269" r:id="rId10"/>
    <p:sldId id="261" r:id="rId11"/>
    <p:sldId id="267" r:id="rId12"/>
    <p:sldId id="262" r:id="rId13"/>
    <p:sldId id="263" r:id="rId14"/>
    <p:sldId id="264" r:id="rId15"/>
    <p:sldId id="265" r:id="rId16"/>
    <p:sldId id="268"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FECE-81B5-58FA-A040-C8C6EE41C41D}" v="12" dt="2024-06-06T09:32:57.579"/>
    <p1510:client id="{25EE99D0-96D1-A533-977B-501490BE8250}" v="10" dt="2024-06-06T07:57:20.655"/>
    <p1510:client id="{6F04040E-3185-4C05-ABCD-9A9636F3B891}" v="4" dt="2024-06-06T12:36:50.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do Bitton" userId="S::idobi@mta.ac.il::226ce217-57c8-4e68-838d-4ac209028af0" providerId="AD" clId="Web-{25EE99D0-96D1-A533-977B-501490BE8250}"/>
    <pc:docChg chg="modSld">
      <pc:chgData name="Ido Bitton" userId="S::idobi@mta.ac.il::226ce217-57c8-4e68-838d-4ac209028af0" providerId="AD" clId="Web-{25EE99D0-96D1-A533-977B-501490BE8250}" dt="2024-06-06T07:57:20.655" v="8" actId="1076"/>
      <pc:docMkLst>
        <pc:docMk/>
      </pc:docMkLst>
      <pc:sldChg chg="addSp delSp modSp">
        <pc:chgData name="Ido Bitton" userId="S::idobi@mta.ac.il::226ce217-57c8-4e68-838d-4ac209028af0" providerId="AD" clId="Web-{25EE99D0-96D1-A533-977B-501490BE8250}" dt="2024-06-06T07:57:20.655" v="8" actId="1076"/>
        <pc:sldMkLst>
          <pc:docMk/>
          <pc:sldMk cId="315612579" sldId="265"/>
        </pc:sldMkLst>
        <pc:picChg chg="add mod">
          <ac:chgData name="Ido Bitton" userId="S::idobi@mta.ac.il::226ce217-57c8-4e68-838d-4ac209028af0" providerId="AD" clId="Web-{25EE99D0-96D1-A533-977B-501490BE8250}" dt="2024-06-06T07:57:20.655" v="8" actId="1076"/>
          <ac:picMkLst>
            <pc:docMk/>
            <pc:sldMk cId="315612579" sldId="265"/>
            <ac:picMk id="3" creationId="{D03C7288-AC63-39FA-B767-2904ED434E8B}"/>
          </ac:picMkLst>
        </pc:picChg>
        <pc:picChg chg="del">
          <ac:chgData name="Ido Bitton" userId="S::idobi@mta.ac.il::226ce217-57c8-4e68-838d-4ac209028af0" providerId="AD" clId="Web-{25EE99D0-96D1-A533-977B-501490BE8250}" dt="2024-06-06T07:56:51.216" v="0"/>
          <ac:picMkLst>
            <pc:docMk/>
            <pc:sldMk cId="315612579" sldId="265"/>
            <ac:picMk id="5" creationId="{CC3DD8AD-DDF1-FD46-71C3-D9146DBF79B5}"/>
          </ac:picMkLst>
        </pc:picChg>
      </pc:sldChg>
    </pc:docChg>
  </pc:docChgLst>
  <pc:docChgLst>
    <pc:chgData name="Ido Bitton" userId="S::idobi@mta.ac.il::226ce217-57c8-4e68-838d-4ac209028af0" providerId="AD" clId="Web-{14C2FECE-81B5-58FA-A040-C8C6EE41C41D}"/>
    <pc:docChg chg="modSld">
      <pc:chgData name="Ido Bitton" userId="S::idobi@mta.ac.il::226ce217-57c8-4e68-838d-4ac209028af0" providerId="AD" clId="Web-{14C2FECE-81B5-58FA-A040-C8C6EE41C41D}" dt="2024-06-06T09:32:57.579" v="13" actId="20577"/>
      <pc:docMkLst>
        <pc:docMk/>
      </pc:docMkLst>
      <pc:sldChg chg="modSp">
        <pc:chgData name="Ido Bitton" userId="S::idobi@mta.ac.il::226ce217-57c8-4e68-838d-4ac209028af0" providerId="AD" clId="Web-{14C2FECE-81B5-58FA-A040-C8C6EE41C41D}" dt="2024-06-06T09:32:57.579" v="13" actId="20577"/>
        <pc:sldMkLst>
          <pc:docMk/>
          <pc:sldMk cId="2634842930" sldId="264"/>
        </pc:sldMkLst>
        <pc:spChg chg="mod">
          <ac:chgData name="Ido Bitton" userId="S::idobi@mta.ac.il::226ce217-57c8-4e68-838d-4ac209028af0" providerId="AD" clId="Web-{14C2FECE-81B5-58FA-A040-C8C6EE41C41D}" dt="2024-06-06T09:32:57.579" v="13" actId="20577"/>
          <ac:spMkLst>
            <pc:docMk/>
            <pc:sldMk cId="2634842930" sldId="264"/>
            <ac:spMk id="3" creationId="{11FDBD96-1020-9798-AF3B-5B7494F61ADD}"/>
          </ac:spMkLst>
        </pc:spChg>
      </pc:sldChg>
    </pc:docChg>
  </pc:docChgLst>
  <pc:docChgLst>
    <pc:chgData name="Tal Yamin" userId="46fd2118-da79-45cb-98cd-d8eba2f8b985" providerId="ADAL" clId="{6F04040E-3185-4C05-ABCD-9A9636F3B891}"/>
    <pc:docChg chg="undo redo custSel addSld modSld">
      <pc:chgData name="Tal Yamin" userId="46fd2118-da79-45cb-98cd-d8eba2f8b985" providerId="ADAL" clId="{6F04040E-3185-4C05-ABCD-9A9636F3B891}" dt="2024-06-06T12:36:56.434" v="388" actId="14100"/>
      <pc:docMkLst>
        <pc:docMk/>
      </pc:docMkLst>
      <pc:sldChg chg="addSp delSp modSp mod delAnim modAnim">
        <pc:chgData name="Tal Yamin" userId="46fd2118-da79-45cb-98cd-d8eba2f8b985" providerId="ADAL" clId="{6F04040E-3185-4C05-ABCD-9A9636F3B891}" dt="2024-06-06T12:36:24.919" v="383" actId="478"/>
        <pc:sldMkLst>
          <pc:docMk/>
          <pc:sldMk cId="2550325515" sldId="259"/>
        </pc:sldMkLst>
        <pc:picChg chg="add del mod">
          <ac:chgData name="Tal Yamin" userId="46fd2118-da79-45cb-98cd-d8eba2f8b985" providerId="ADAL" clId="{6F04040E-3185-4C05-ABCD-9A9636F3B891}" dt="2024-06-06T12:36:24.919" v="383" actId="478"/>
          <ac:picMkLst>
            <pc:docMk/>
            <pc:sldMk cId="2550325515" sldId="259"/>
            <ac:picMk id="3" creationId="{93E1AB21-AEA9-56AD-44D6-08D729742CFC}"/>
          </ac:picMkLst>
        </pc:picChg>
      </pc:sldChg>
      <pc:sldChg chg="modSp mod">
        <pc:chgData name="Tal Yamin" userId="46fd2118-da79-45cb-98cd-d8eba2f8b985" providerId="ADAL" clId="{6F04040E-3185-4C05-ABCD-9A9636F3B891}" dt="2024-05-30T21:29:34.537" v="378" actId="20577"/>
        <pc:sldMkLst>
          <pc:docMk/>
          <pc:sldMk cId="2634842930" sldId="264"/>
        </pc:sldMkLst>
        <pc:spChg chg="mod">
          <ac:chgData name="Tal Yamin" userId="46fd2118-da79-45cb-98cd-d8eba2f8b985" providerId="ADAL" clId="{6F04040E-3185-4C05-ABCD-9A9636F3B891}" dt="2024-05-30T21:29:34.537" v="378" actId="20577"/>
          <ac:spMkLst>
            <pc:docMk/>
            <pc:sldMk cId="2634842930" sldId="264"/>
            <ac:spMk id="3" creationId="{11FDBD96-1020-9798-AF3B-5B7494F61ADD}"/>
          </ac:spMkLst>
        </pc:spChg>
      </pc:sldChg>
      <pc:sldChg chg="addSp delSp modSp new mod modClrScheme modAnim chgLayout">
        <pc:chgData name="Tal Yamin" userId="46fd2118-da79-45cb-98cd-d8eba2f8b985" providerId="ADAL" clId="{6F04040E-3185-4C05-ABCD-9A9636F3B891}" dt="2024-06-06T12:36:56.434" v="388" actId="14100"/>
        <pc:sldMkLst>
          <pc:docMk/>
          <pc:sldMk cId="2391812679" sldId="269"/>
        </pc:sldMkLst>
        <pc:spChg chg="del">
          <ac:chgData name="Tal Yamin" userId="46fd2118-da79-45cb-98cd-d8eba2f8b985" providerId="ADAL" clId="{6F04040E-3185-4C05-ABCD-9A9636F3B891}" dt="2024-06-06T12:36:19.857" v="382" actId="700"/>
          <ac:spMkLst>
            <pc:docMk/>
            <pc:sldMk cId="2391812679" sldId="269"/>
            <ac:spMk id="2" creationId="{3B4ABD23-74A7-704D-8C58-A29DEE1E8A34}"/>
          </ac:spMkLst>
        </pc:spChg>
        <pc:spChg chg="del">
          <ac:chgData name="Tal Yamin" userId="46fd2118-da79-45cb-98cd-d8eba2f8b985" providerId="ADAL" clId="{6F04040E-3185-4C05-ABCD-9A9636F3B891}" dt="2024-06-06T12:36:19.857" v="382" actId="700"/>
          <ac:spMkLst>
            <pc:docMk/>
            <pc:sldMk cId="2391812679" sldId="269"/>
            <ac:spMk id="3" creationId="{6984C909-1EF3-72C8-9C73-F3A713B5A3A1}"/>
          </ac:spMkLst>
        </pc:spChg>
        <pc:picChg chg="add del">
          <ac:chgData name="Tal Yamin" userId="46fd2118-da79-45cb-98cd-d8eba2f8b985" providerId="ADAL" clId="{6F04040E-3185-4C05-ABCD-9A9636F3B891}" dt="2024-06-06T12:36:30.888" v="385" actId="22"/>
          <ac:picMkLst>
            <pc:docMk/>
            <pc:sldMk cId="2391812679" sldId="269"/>
            <ac:picMk id="5" creationId="{4ED8A14C-D56F-C254-1223-12E9F6C2BD72}"/>
          </ac:picMkLst>
        </pc:picChg>
        <pc:picChg chg="add mod">
          <ac:chgData name="Tal Yamin" userId="46fd2118-da79-45cb-98cd-d8eba2f8b985" providerId="ADAL" clId="{6F04040E-3185-4C05-ABCD-9A9636F3B891}" dt="2024-06-06T12:36:56.434" v="388" actId="14100"/>
          <ac:picMkLst>
            <pc:docMk/>
            <pc:sldMk cId="2391812679" sldId="269"/>
            <ac:picMk id="6" creationId="{4694A5B3-C2B2-2EC8-C0EF-4FE8C8062C9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5.svg"/><Relationship Id="rId9" Type="http://schemas.openxmlformats.org/officeDocument/2006/relationships/image" Target="../media/image14.pn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5.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B44B4-4896-46F3-905C-30DE781DE740}" type="doc">
      <dgm:prSet loTypeId="urn:microsoft.com/office/officeart/2018/2/layout/IconCircleList" loCatId="icon" qsTypeId="urn:microsoft.com/office/officeart/2005/8/quickstyle/simple4" qsCatId="simple" csTypeId="urn:microsoft.com/office/officeart/2005/8/colors/accent1_2" csCatId="accent1" phldr="1"/>
      <dgm:spPr/>
      <dgm:t>
        <a:bodyPr/>
        <a:lstStyle/>
        <a:p>
          <a:endParaRPr lang="en-US"/>
        </a:p>
      </dgm:t>
    </dgm:pt>
    <dgm:pt modelId="{304B0289-2F16-4E1E-964B-92A306C2CC2A}">
      <dgm:prSet custT="1"/>
      <dgm:spPr/>
      <dgm:t>
        <a:bodyPr/>
        <a:lstStyle/>
        <a:p>
          <a:pPr>
            <a:lnSpc>
              <a:spcPct val="100000"/>
            </a:lnSpc>
          </a:pPr>
          <a:r>
            <a:rPr lang="en-US" sz="1400" b="0" i="0" baseline="0" dirty="0"/>
            <a:t>Planning a concert vacation is complex and fragmented.</a:t>
          </a:r>
          <a:endParaRPr lang="en-US" sz="1400" dirty="0"/>
        </a:p>
      </dgm:t>
    </dgm:pt>
    <dgm:pt modelId="{5B447AA3-6B2D-425B-94E2-5E93EEDC6B54}" type="parTrans" cxnId="{B2E9DEC6-4388-4C39-B4A1-D0B54386036E}">
      <dgm:prSet/>
      <dgm:spPr/>
      <dgm:t>
        <a:bodyPr/>
        <a:lstStyle/>
        <a:p>
          <a:endParaRPr lang="en-US"/>
        </a:p>
      </dgm:t>
    </dgm:pt>
    <dgm:pt modelId="{FF34AA90-16EC-43F4-AEE2-6AEFC961A630}" type="sibTrans" cxnId="{B2E9DEC6-4388-4C39-B4A1-D0B54386036E}">
      <dgm:prSet/>
      <dgm:spPr/>
      <dgm:t>
        <a:bodyPr/>
        <a:lstStyle/>
        <a:p>
          <a:pPr>
            <a:lnSpc>
              <a:spcPct val="100000"/>
            </a:lnSpc>
          </a:pPr>
          <a:endParaRPr lang="en-US"/>
        </a:p>
      </dgm:t>
    </dgm:pt>
    <dgm:pt modelId="{39DEC955-42A3-4692-B6FA-B78B9C50E881}">
      <dgm:prSet custT="1"/>
      <dgm:spPr/>
      <dgm:t>
        <a:bodyPr/>
        <a:lstStyle/>
        <a:p>
          <a:pPr>
            <a:lnSpc>
              <a:spcPct val="100000"/>
            </a:lnSpc>
          </a:pPr>
          <a:r>
            <a:rPr lang="en-US" sz="1400" b="0" i="0" baseline="0" dirty="0"/>
            <a:t>Music enthusiasts must coordinate multiple trip aspects: finding concerts, booking tickets, arranging accommodations, and organizing travel.</a:t>
          </a:r>
          <a:endParaRPr lang="en-US" sz="1400" dirty="0"/>
        </a:p>
      </dgm:t>
    </dgm:pt>
    <dgm:pt modelId="{D31E782D-756D-4398-9E85-0A82A8E1FBCA}" type="parTrans" cxnId="{C84BF5E3-706B-4418-96A6-0652B2DB4D03}">
      <dgm:prSet/>
      <dgm:spPr/>
      <dgm:t>
        <a:bodyPr/>
        <a:lstStyle/>
        <a:p>
          <a:endParaRPr lang="en-US"/>
        </a:p>
      </dgm:t>
    </dgm:pt>
    <dgm:pt modelId="{0C4F0029-2237-419B-9857-F75D6956CA4C}" type="sibTrans" cxnId="{C84BF5E3-706B-4418-96A6-0652B2DB4D03}">
      <dgm:prSet/>
      <dgm:spPr/>
      <dgm:t>
        <a:bodyPr/>
        <a:lstStyle/>
        <a:p>
          <a:pPr>
            <a:lnSpc>
              <a:spcPct val="100000"/>
            </a:lnSpc>
          </a:pPr>
          <a:endParaRPr lang="en-US"/>
        </a:p>
      </dgm:t>
    </dgm:pt>
    <dgm:pt modelId="{519847B9-0056-4A56-88CE-B5563B7DEA5F}">
      <dgm:prSet custT="1"/>
      <dgm:spPr/>
      <dgm:t>
        <a:bodyPr/>
        <a:lstStyle/>
        <a:p>
          <a:pPr>
            <a:lnSpc>
              <a:spcPct val="100000"/>
            </a:lnSpc>
          </a:pPr>
          <a:r>
            <a:rPr lang="en-US" sz="1400" b="0" i="0" baseline="0" dirty="0"/>
            <a:t>This process typically involves navigating various platforms and services, which is time-consuming, frustrating, and prone to errors. </a:t>
          </a:r>
          <a:endParaRPr lang="en-US" sz="1400" dirty="0"/>
        </a:p>
      </dgm:t>
    </dgm:pt>
    <dgm:pt modelId="{51148F64-857B-4A9A-B42B-AF8A7065634A}" type="parTrans" cxnId="{ABDE4901-FE36-4AC3-A93C-E9FD086D5776}">
      <dgm:prSet/>
      <dgm:spPr/>
      <dgm:t>
        <a:bodyPr/>
        <a:lstStyle/>
        <a:p>
          <a:endParaRPr lang="en-US"/>
        </a:p>
      </dgm:t>
    </dgm:pt>
    <dgm:pt modelId="{DD459396-AFFF-4DA2-88C6-E8E1DC43B970}" type="sibTrans" cxnId="{ABDE4901-FE36-4AC3-A93C-E9FD086D5776}">
      <dgm:prSet/>
      <dgm:spPr/>
      <dgm:t>
        <a:bodyPr/>
        <a:lstStyle/>
        <a:p>
          <a:endParaRPr lang="en-US"/>
        </a:p>
      </dgm:t>
    </dgm:pt>
    <dgm:pt modelId="{534C3955-87F4-4E3F-82D7-69ACC2A870B7}" type="pres">
      <dgm:prSet presAssocID="{D48B44B4-4896-46F3-905C-30DE781DE740}" presName="root" presStyleCnt="0">
        <dgm:presLayoutVars>
          <dgm:dir/>
          <dgm:resizeHandles val="exact"/>
        </dgm:presLayoutVars>
      </dgm:prSet>
      <dgm:spPr/>
    </dgm:pt>
    <dgm:pt modelId="{B8D3C3F5-07BC-497A-A1EE-A44BA93DCC8B}" type="pres">
      <dgm:prSet presAssocID="{D48B44B4-4896-46F3-905C-30DE781DE740}" presName="container" presStyleCnt="0">
        <dgm:presLayoutVars>
          <dgm:dir/>
          <dgm:resizeHandles val="exact"/>
        </dgm:presLayoutVars>
      </dgm:prSet>
      <dgm:spPr/>
    </dgm:pt>
    <dgm:pt modelId="{40B140B3-5AB8-498B-8733-09E3EEF7C726}" type="pres">
      <dgm:prSet presAssocID="{304B0289-2F16-4E1E-964B-92A306C2CC2A}" presName="compNode" presStyleCnt="0"/>
      <dgm:spPr/>
    </dgm:pt>
    <dgm:pt modelId="{6938AAE3-7DF5-497F-9ABA-60521DBCB6D8}" type="pres">
      <dgm:prSet presAssocID="{304B0289-2F16-4E1E-964B-92A306C2CC2A}" presName="iconBgRect" presStyleLbl="bgShp" presStyleIdx="0" presStyleCnt="3"/>
      <dgm:spPr/>
    </dgm:pt>
    <dgm:pt modelId="{9A4647D7-B1A2-419E-9B78-FBD5F0F50821}" type="pres">
      <dgm:prSet presAssocID="{304B0289-2F16-4E1E-964B-92A306C2CC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Juggler outline"/>
        </a:ext>
      </dgm:extLst>
    </dgm:pt>
    <dgm:pt modelId="{51157CF7-CA51-4A6A-84B5-09ABED17F84C}" type="pres">
      <dgm:prSet presAssocID="{304B0289-2F16-4E1E-964B-92A306C2CC2A}" presName="spaceRect" presStyleCnt="0"/>
      <dgm:spPr/>
    </dgm:pt>
    <dgm:pt modelId="{3B958B68-3C4E-4D09-A4CC-63026F7CE942}" type="pres">
      <dgm:prSet presAssocID="{304B0289-2F16-4E1E-964B-92A306C2CC2A}" presName="textRect" presStyleLbl="revTx" presStyleIdx="0" presStyleCnt="3" custScaleX="104453" custScaleY="132274">
        <dgm:presLayoutVars>
          <dgm:chMax val="1"/>
          <dgm:chPref val="1"/>
        </dgm:presLayoutVars>
      </dgm:prSet>
      <dgm:spPr/>
    </dgm:pt>
    <dgm:pt modelId="{DF86251B-C19F-4618-AAB8-EB7D7B20C653}" type="pres">
      <dgm:prSet presAssocID="{FF34AA90-16EC-43F4-AEE2-6AEFC961A630}" presName="sibTrans" presStyleLbl="sibTrans2D1" presStyleIdx="0" presStyleCnt="0"/>
      <dgm:spPr/>
    </dgm:pt>
    <dgm:pt modelId="{9A24B853-315E-48CA-A39A-029DDFB65C43}" type="pres">
      <dgm:prSet presAssocID="{39DEC955-42A3-4692-B6FA-B78B9C50E881}" presName="compNode" presStyleCnt="0"/>
      <dgm:spPr/>
    </dgm:pt>
    <dgm:pt modelId="{53737989-CCF3-4B17-BC96-107E9E3C90D0}" type="pres">
      <dgm:prSet presAssocID="{39DEC955-42A3-4692-B6FA-B78B9C50E881}" presName="iconBgRect" presStyleLbl="bgShp" presStyleIdx="1" presStyleCnt="3" custLinFactNeighborX="-29727"/>
      <dgm:spPr/>
    </dgm:pt>
    <dgm:pt modelId="{3FB28211-A291-49A4-B079-CB97C8FAEEA6}" type="pres">
      <dgm:prSet presAssocID="{39DEC955-42A3-4692-B6FA-B78B9C50E881}" presName="iconRect" presStyleLbl="node1" presStyleIdx="1" presStyleCnt="3" custLinFactNeighborX="-4911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ey Envelope"/>
        </a:ext>
      </dgm:extLst>
    </dgm:pt>
    <dgm:pt modelId="{08DDB13B-ACE7-4B7C-A824-E396614BD2FB}" type="pres">
      <dgm:prSet presAssocID="{39DEC955-42A3-4692-B6FA-B78B9C50E881}" presName="spaceRect" presStyleCnt="0"/>
      <dgm:spPr/>
    </dgm:pt>
    <dgm:pt modelId="{B6201B45-1ABA-4F47-AFC4-F52CFB914797}" type="pres">
      <dgm:prSet presAssocID="{39DEC955-42A3-4692-B6FA-B78B9C50E881}" presName="textRect" presStyleLbl="revTx" presStyleIdx="1" presStyleCnt="3" custScaleX="124553" custScaleY="191094" custLinFactNeighborX="-320" custLinFactNeighborY="-1279">
        <dgm:presLayoutVars>
          <dgm:chMax val="1"/>
          <dgm:chPref val="1"/>
        </dgm:presLayoutVars>
      </dgm:prSet>
      <dgm:spPr/>
    </dgm:pt>
    <dgm:pt modelId="{942C5952-963F-4A91-BEB4-F559BDD7D22B}" type="pres">
      <dgm:prSet presAssocID="{0C4F0029-2237-419B-9857-F75D6956CA4C}" presName="sibTrans" presStyleLbl="sibTrans2D1" presStyleIdx="0" presStyleCnt="0"/>
      <dgm:spPr/>
    </dgm:pt>
    <dgm:pt modelId="{C5948348-F9F2-4E11-9B34-F2FC69BDB6B2}" type="pres">
      <dgm:prSet presAssocID="{519847B9-0056-4A56-88CE-B5563B7DEA5F}" presName="compNode" presStyleCnt="0"/>
      <dgm:spPr/>
    </dgm:pt>
    <dgm:pt modelId="{5ADE6F32-CD31-4889-999A-96647CD49A8C}" type="pres">
      <dgm:prSet presAssocID="{519847B9-0056-4A56-88CE-B5563B7DEA5F}" presName="iconBgRect" presStyleLbl="bgShp" presStyleIdx="2" presStyleCnt="3"/>
      <dgm:spPr/>
    </dgm:pt>
    <dgm:pt modelId="{E9C7BE20-7AD5-4849-8C76-1C6951B54A59}" type="pres">
      <dgm:prSet presAssocID="{519847B9-0056-4A56-88CE-B5563B7DEA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kflow"/>
        </a:ext>
      </dgm:extLst>
    </dgm:pt>
    <dgm:pt modelId="{CCC92ED8-986D-4948-A3AA-37BA00F12A4B}" type="pres">
      <dgm:prSet presAssocID="{519847B9-0056-4A56-88CE-B5563B7DEA5F}" presName="spaceRect" presStyleCnt="0"/>
      <dgm:spPr/>
    </dgm:pt>
    <dgm:pt modelId="{39697C95-3AEB-454C-B238-0782608880AB}" type="pres">
      <dgm:prSet presAssocID="{519847B9-0056-4A56-88CE-B5563B7DEA5F}" presName="textRect" presStyleLbl="revTx" presStyleIdx="2" presStyleCnt="3" custScaleX="122490" custScaleY="103591" custLinFactNeighborX="10920" custLinFactNeighborY="4819">
        <dgm:presLayoutVars>
          <dgm:chMax val="1"/>
          <dgm:chPref val="1"/>
        </dgm:presLayoutVars>
      </dgm:prSet>
      <dgm:spPr/>
    </dgm:pt>
  </dgm:ptLst>
  <dgm:cxnLst>
    <dgm:cxn modelId="{ABDE4901-FE36-4AC3-A93C-E9FD086D5776}" srcId="{D48B44B4-4896-46F3-905C-30DE781DE740}" destId="{519847B9-0056-4A56-88CE-B5563B7DEA5F}" srcOrd="2" destOrd="0" parTransId="{51148F64-857B-4A9A-B42B-AF8A7065634A}" sibTransId="{DD459396-AFFF-4DA2-88C6-E8E1DC43B970}"/>
    <dgm:cxn modelId="{CBD60104-6BD7-4B5E-9F8F-4055B93EC3C8}" type="presOf" srcId="{FF34AA90-16EC-43F4-AEE2-6AEFC961A630}" destId="{DF86251B-C19F-4618-AAB8-EB7D7B20C653}" srcOrd="0" destOrd="0" presId="urn:microsoft.com/office/officeart/2018/2/layout/IconCircleList"/>
    <dgm:cxn modelId="{18B5B11B-D191-4702-850D-6EC07A5E9365}" type="presOf" srcId="{519847B9-0056-4A56-88CE-B5563B7DEA5F}" destId="{39697C95-3AEB-454C-B238-0782608880AB}" srcOrd="0" destOrd="0" presId="urn:microsoft.com/office/officeart/2018/2/layout/IconCircleList"/>
    <dgm:cxn modelId="{472EAF2B-0C77-4870-A2FE-20E963E0496D}" type="presOf" srcId="{304B0289-2F16-4E1E-964B-92A306C2CC2A}" destId="{3B958B68-3C4E-4D09-A4CC-63026F7CE942}" srcOrd="0" destOrd="0" presId="urn:microsoft.com/office/officeart/2018/2/layout/IconCircleList"/>
    <dgm:cxn modelId="{A2A84E56-2164-473A-9AFF-0D491FF5DFB0}" type="presOf" srcId="{0C4F0029-2237-419B-9857-F75D6956CA4C}" destId="{942C5952-963F-4A91-BEB4-F559BDD7D22B}" srcOrd="0" destOrd="0" presId="urn:microsoft.com/office/officeart/2018/2/layout/IconCircleList"/>
    <dgm:cxn modelId="{532D34B6-293C-4CAB-9CA0-31F20094E9D9}" type="presOf" srcId="{D48B44B4-4896-46F3-905C-30DE781DE740}" destId="{534C3955-87F4-4E3F-82D7-69ACC2A870B7}" srcOrd="0" destOrd="0" presId="urn:microsoft.com/office/officeart/2018/2/layout/IconCircleList"/>
    <dgm:cxn modelId="{B2E9DEC6-4388-4C39-B4A1-D0B54386036E}" srcId="{D48B44B4-4896-46F3-905C-30DE781DE740}" destId="{304B0289-2F16-4E1E-964B-92A306C2CC2A}" srcOrd="0" destOrd="0" parTransId="{5B447AA3-6B2D-425B-94E2-5E93EEDC6B54}" sibTransId="{FF34AA90-16EC-43F4-AEE2-6AEFC961A630}"/>
    <dgm:cxn modelId="{C84BF5E3-706B-4418-96A6-0652B2DB4D03}" srcId="{D48B44B4-4896-46F3-905C-30DE781DE740}" destId="{39DEC955-42A3-4692-B6FA-B78B9C50E881}" srcOrd="1" destOrd="0" parTransId="{D31E782D-756D-4398-9E85-0A82A8E1FBCA}" sibTransId="{0C4F0029-2237-419B-9857-F75D6956CA4C}"/>
    <dgm:cxn modelId="{27B384F4-2C35-443C-AC3F-B535927376D0}" type="presOf" srcId="{39DEC955-42A3-4692-B6FA-B78B9C50E881}" destId="{B6201B45-1ABA-4F47-AFC4-F52CFB914797}" srcOrd="0" destOrd="0" presId="urn:microsoft.com/office/officeart/2018/2/layout/IconCircleList"/>
    <dgm:cxn modelId="{BB7AEE45-8423-4281-94CC-7B8BB86E65A6}" type="presParOf" srcId="{534C3955-87F4-4E3F-82D7-69ACC2A870B7}" destId="{B8D3C3F5-07BC-497A-A1EE-A44BA93DCC8B}" srcOrd="0" destOrd="0" presId="urn:microsoft.com/office/officeart/2018/2/layout/IconCircleList"/>
    <dgm:cxn modelId="{DBC9F687-21B4-48FC-B1CE-DDF789550C88}" type="presParOf" srcId="{B8D3C3F5-07BC-497A-A1EE-A44BA93DCC8B}" destId="{40B140B3-5AB8-498B-8733-09E3EEF7C726}" srcOrd="0" destOrd="0" presId="urn:microsoft.com/office/officeart/2018/2/layout/IconCircleList"/>
    <dgm:cxn modelId="{919C3FF6-E454-4375-950A-6ED24FFE9092}" type="presParOf" srcId="{40B140B3-5AB8-498B-8733-09E3EEF7C726}" destId="{6938AAE3-7DF5-497F-9ABA-60521DBCB6D8}" srcOrd="0" destOrd="0" presId="urn:microsoft.com/office/officeart/2018/2/layout/IconCircleList"/>
    <dgm:cxn modelId="{F1EB11C5-EBDD-48C2-AC67-5317FA76465E}" type="presParOf" srcId="{40B140B3-5AB8-498B-8733-09E3EEF7C726}" destId="{9A4647D7-B1A2-419E-9B78-FBD5F0F50821}" srcOrd="1" destOrd="0" presId="urn:microsoft.com/office/officeart/2018/2/layout/IconCircleList"/>
    <dgm:cxn modelId="{A823D102-E515-4011-AE7F-B235B3FA6B9A}" type="presParOf" srcId="{40B140B3-5AB8-498B-8733-09E3EEF7C726}" destId="{51157CF7-CA51-4A6A-84B5-09ABED17F84C}" srcOrd="2" destOrd="0" presId="urn:microsoft.com/office/officeart/2018/2/layout/IconCircleList"/>
    <dgm:cxn modelId="{25F099DA-B8FA-40D4-AF6F-EBF1BF219652}" type="presParOf" srcId="{40B140B3-5AB8-498B-8733-09E3EEF7C726}" destId="{3B958B68-3C4E-4D09-A4CC-63026F7CE942}" srcOrd="3" destOrd="0" presId="urn:microsoft.com/office/officeart/2018/2/layout/IconCircleList"/>
    <dgm:cxn modelId="{B7D4CA57-692F-4971-8832-CCCA36420D51}" type="presParOf" srcId="{B8D3C3F5-07BC-497A-A1EE-A44BA93DCC8B}" destId="{DF86251B-C19F-4618-AAB8-EB7D7B20C653}" srcOrd="1" destOrd="0" presId="urn:microsoft.com/office/officeart/2018/2/layout/IconCircleList"/>
    <dgm:cxn modelId="{04C13B10-0109-4CF2-A383-EDDB2839B454}" type="presParOf" srcId="{B8D3C3F5-07BC-497A-A1EE-A44BA93DCC8B}" destId="{9A24B853-315E-48CA-A39A-029DDFB65C43}" srcOrd="2" destOrd="0" presId="urn:microsoft.com/office/officeart/2018/2/layout/IconCircleList"/>
    <dgm:cxn modelId="{72954D65-3BEF-4F58-8C70-55B8279F2677}" type="presParOf" srcId="{9A24B853-315E-48CA-A39A-029DDFB65C43}" destId="{53737989-CCF3-4B17-BC96-107E9E3C90D0}" srcOrd="0" destOrd="0" presId="urn:microsoft.com/office/officeart/2018/2/layout/IconCircleList"/>
    <dgm:cxn modelId="{6A5D89BC-0915-46EE-87AF-3BD9C7C88686}" type="presParOf" srcId="{9A24B853-315E-48CA-A39A-029DDFB65C43}" destId="{3FB28211-A291-49A4-B079-CB97C8FAEEA6}" srcOrd="1" destOrd="0" presId="urn:microsoft.com/office/officeart/2018/2/layout/IconCircleList"/>
    <dgm:cxn modelId="{BE5669DC-B743-4D9A-91CA-6833F0ED4436}" type="presParOf" srcId="{9A24B853-315E-48CA-A39A-029DDFB65C43}" destId="{08DDB13B-ACE7-4B7C-A824-E396614BD2FB}" srcOrd="2" destOrd="0" presId="urn:microsoft.com/office/officeart/2018/2/layout/IconCircleList"/>
    <dgm:cxn modelId="{372B688F-9A0A-4238-B910-2B423596C52F}" type="presParOf" srcId="{9A24B853-315E-48CA-A39A-029DDFB65C43}" destId="{B6201B45-1ABA-4F47-AFC4-F52CFB914797}" srcOrd="3" destOrd="0" presId="urn:microsoft.com/office/officeart/2018/2/layout/IconCircleList"/>
    <dgm:cxn modelId="{6A18AB7E-6222-41EE-ADE7-20BB98467F54}" type="presParOf" srcId="{B8D3C3F5-07BC-497A-A1EE-A44BA93DCC8B}" destId="{942C5952-963F-4A91-BEB4-F559BDD7D22B}" srcOrd="3" destOrd="0" presId="urn:microsoft.com/office/officeart/2018/2/layout/IconCircleList"/>
    <dgm:cxn modelId="{ED0D0783-8C65-4CF4-8B59-9869EA21159E}" type="presParOf" srcId="{B8D3C3F5-07BC-497A-A1EE-A44BA93DCC8B}" destId="{C5948348-F9F2-4E11-9B34-F2FC69BDB6B2}" srcOrd="4" destOrd="0" presId="urn:microsoft.com/office/officeart/2018/2/layout/IconCircleList"/>
    <dgm:cxn modelId="{902CFE23-200A-45DE-9259-A2A893B5E04C}" type="presParOf" srcId="{C5948348-F9F2-4E11-9B34-F2FC69BDB6B2}" destId="{5ADE6F32-CD31-4889-999A-96647CD49A8C}" srcOrd="0" destOrd="0" presId="urn:microsoft.com/office/officeart/2018/2/layout/IconCircleList"/>
    <dgm:cxn modelId="{977B1EDF-E701-4B18-A46E-C534862EFD44}" type="presParOf" srcId="{C5948348-F9F2-4E11-9B34-F2FC69BDB6B2}" destId="{E9C7BE20-7AD5-4849-8C76-1C6951B54A59}" srcOrd="1" destOrd="0" presId="urn:microsoft.com/office/officeart/2018/2/layout/IconCircleList"/>
    <dgm:cxn modelId="{AD3E1573-E6D1-4BE2-85FC-5E37C651F67E}" type="presParOf" srcId="{C5948348-F9F2-4E11-9B34-F2FC69BDB6B2}" destId="{CCC92ED8-986D-4948-A3AA-37BA00F12A4B}" srcOrd="2" destOrd="0" presId="urn:microsoft.com/office/officeart/2018/2/layout/IconCircleList"/>
    <dgm:cxn modelId="{20A9B2CF-6A2F-46DE-96B9-5820326853A9}" type="presParOf" srcId="{C5948348-F9F2-4E11-9B34-F2FC69BDB6B2}" destId="{39697C95-3AEB-454C-B238-0782608880A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84A40E-E041-4A2B-BB87-367CDF3027FF}" type="doc">
      <dgm:prSet loTypeId="urn:microsoft.com/office/officeart/2018/2/layout/IconCircleList" loCatId="icon" qsTypeId="urn:microsoft.com/office/officeart/2005/8/quickstyle/simple4" qsCatId="simple" csTypeId="urn:microsoft.com/office/officeart/2005/8/colors/accent1_2" csCatId="accent1" phldr="1"/>
      <dgm:spPr/>
      <dgm:t>
        <a:bodyPr/>
        <a:lstStyle/>
        <a:p>
          <a:endParaRPr lang="en-US"/>
        </a:p>
      </dgm:t>
    </dgm:pt>
    <dgm:pt modelId="{2E86EE0F-D9DB-4057-BDDF-D9B034D70BF7}">
      <dgm:prSet/>
      <dgm:spPr/>
      <dgm:t>
        <a:bodyPr/>
        <a:lstStyle/>
        <a:p>
          <a:pPr>
            <a:lnSpc>
              <a:spcPct val="100000"/>
            </a:lnSpc>
          </a:pPr>
          <a:r>
            <a:rPr lang="en-US" b="0" i="0" baseline="0" dirty="0"/>
            <a:t>Provides a unified, intelligent platform to streamline the entire planning process.</a:t>
          </a:r>
          <a:endParaRPr lang="en-US" dirty="0"/>
        </a:p>
      </dgm:t>
    </dgm:pt>
    <dgm:pt modelId="{2C1CA15C-4C45-4462-9E95-EE1078E52055}" type="parTrans" cxnId="{5C2B21DA-04E2-4163-8F9F-C9423458F41A}">
      <dgm:prSet/>
      <dgm:spPr/>
      <dgm:t>
        <a:bodyPr/>
        <a:lstStyle/>
        <a:p>
          <a:endParaRPr lang="en-US"/>
        </a:p>
      </dgm:t>
    </dgm:pt>
    <dgm:pt modelId="{C468778E-8FA4-4639-AE08-D5C17AE2C590}" type="sibTrans" cxnId="{5C2B21DA-04E2-4163-8F9F-C9423458F41A}">
      <dgm:prSet/>
      <dgm:spPr/>
      <dgm:t>
        <a:bodyPr/>
        <a:lstStyle/>
        <a:p>
          <a:pPr>
            <a:lnSpc>
              <a:spcPct val="100000"/>
            </a:lnSpc>
          </a:pPr>
          <a:endParaRPr lang="en-US"/>
        </a:p>
      </dgm:t>
    </dgm:pt>
    <dgm:pt modelId="{64727304-4A02-4730-9669-2196CBF4373E}">
      <dgm:prSet/>
      <dgm:spPr/>
      <dgm:t>
        <a:bodyPr/>
        <a:lstStyle/>
        <a:p>
          <a:pPr>
            <a:lnSpc>
              <a:spcPct val="100000"/>
            </a:lnSpc>
          </a:pPr>
          <a:r>
            <a:rPr lang="en-US" b="0" i="0" baseline="0" dirty="0"/>
            <a:t>Facilitates seamless booking for concert tickets, hotels, and transportation.</a:t>
          </a:r>
          <a:endParaRPr lang="en-US" dirty="0"/>
        </a:p>
      </dgm:t>
    </dgm:pt>
    <dgm:pt modelId="{25C3BE41-39CB-4711-A4A0-AD9EE00641F0}" type="parTrans" cxnId="{446DCDA1-8B0A-47B7-BB51-6A64D57C618E}">
      <dgm:prSet/>
      <dgm:spPr/>
      <dgm:t>
        <a:bodyPr/>
        <a:lstStyle/>
        <a:p>
          <a:endParaRPr lang="en-US"/>
        </a:p>
      </dgm:t>
    </dgm:pt>
    <dgm:pt modelId="{87BC593D-83B4-451E-BBCA-011D13BE6E14}" type="sibTrans" cxnId="{446DCDA1-8B0A-47B7-BB51-6A64D57C618E}">
      <dgm:prSet/>
      <dgm:spPr/>
      <dgm:t>
        <a:bodyPr/>
        <a:lstStyle/>
        <a:p>
          <a:pPr>
            <a:lnSpc>
              <a:spcPct val="100000"/>
            </a:lnSpc>
          </a:pPr>
          <a:endParaRPr lang="en-US"/>
        </a:p>
      </dgm:t>
    </dgm:pt>
    <dgm:pt modelId="{4909652F-BB2B-4559-BEF7-6325154DBB15}">
      <dgm:prSet/>
      <dgm:spPr/>
      <dgm:t>
        <a:bodyPr/>
        <a:lstStyle/>
        <a:p>
          <a:pPr>
            <a:lnSpc>
              <a:spcPct val="100000"/>
            </a:lnSpc>
          </a:pPr>
          <a:r>
            <a:rPr lang="en-US" b="0" i="0" baseline="0"/>
            <a:t>Integrates all functionalities into a single cohesive system.</a:t>
          </a:r>
          <a:endParaRPr lang="en-US"/>
        </a:p>
      </dgm:t>
    </dgm:pt>
    <dgm:pt modelId="{D985DF93-D5DC-447C-A86A-195415DBF4DE}" type="parTrans" cxnId="{C6501404-777F-4EB7-9487-DA1341BDBA25}">
      <dgm:prSet/>
      <dgm:spPr/>
      <dgm:t>
        <a:bodyPr/>
        <a:lstStyle/>
        <a:p>
          <a:endParaRPr lang="en-US"/>
        </a:p>
      </dgm:t>
    </dgm:pt>
    <dgm:pt modelId="{7D0BBDAB-9144-44F8-A2BA-BB1D054D24A0}" type="sibTrans" cxnId="{C6501404-777F-4EB7-9487-DA1341BDBA25}">
      <dgm:prSet/>
      <dgm:spPr/>
      <dgm:t>
        <a:bodyPr/>
        <a:lstStyle/>
        <a:p>
          <a:pPr>
            <a:lnSpc>
              <a:spcPct val="100000"/>
            </a:lnSpc>
          </a:pPr>
          <a:endParaRPr lang="en-US"/>
        </a:p>
      </dgm:t>
    </dgm:pt>
    <dgm:pt modelId="{818FBB53-301D-41D9-9A04-4416FA5AF25C}">
      <dgm:prSet/>
      <dgm:spPr/>
      <dgm:t>
        <a:bodyPr/>
        <a:lstStyle/>
        <a:p>
          <a:pPr>
            <a:lnSpc>
              <a:spcPct val="100000"/>
            </a:lnSpc>
          </a:pPr>
          <a:r>
            <a:rPr lang="en-US" b="0" i="0" baseline="0" dirty="0"/>
            <a:t>Ensures a hassle-free and enjoyable concert vacation planning experience.</a:t>
          </a:r>
          <a:endParaRPr lang="en-US" dirty="0"/>
        </a:p>
      </dgm:t>
    </dgm:pt>
    <dgm:pt modelId="{584853AF-D9ED-4FD5-B69D-AA672C223C2C}" type="parTrans" cxnId="{E4AEEA2D-781B-441D-ADC5-0DBB4BB510B1}">
      <dgm:prSet/>
      <dgm:spPr/>
      <dgm:t>
        <a:bodyPr/>
        <a:lstStyle/>
        <a:p>
          <a:endParaRPr lang="en-US"/>
        </a:p>
      </dgm:t>
    </dgm:pt>
    <dgm:pt modelId="{F8FD1FD7-3549-4638-A43C-5741C3B89ED9}" type="sibTrans" cxnId="{E4AEEA2D-781B-441D-ADC5-0DBB4BB510B1}">
      <dgm:prSet/>
      <dgm:spPr/>
      <dgm:t>
        <a:bodyPr/>
        <a:lstStyle/>
        <a:p>
          <a:pPr>
            <a:lnSpc>
              <a:spcPct val="100000"/>
            </a:lnSpc>
          </a:pPr>
          <a:endParaRPr lang="en-US"/>
        </a:p>
      </dgm:t>
    </dgm:pt>
    <dgm:pt modelId="{9EEC3B57-DB5F-4D7E-91A8-18F8A30FAB70}">
      <dgm:prSet/>
      <dgm:spPr/>
      <dgm:t>
        <a:bodyPr/>
        <a:lstStyle/>
        <a:p>
          <a:pPr>
            <a:lnSpc>
              <a:spcPct val="100000"/>
            </a:lnSpc>
          </a:pPr>
          <a:r>
            <a:rPr lang="en-US" b="0" i="0" baseline="0" dirty="0"/>
            <a:t>Allows users to focus on their love for music rather than logistical challenges. </a:t>
          </a:r>
          <a:endParaRPr lang="en-US" dirty="0"/>
        </a:p>
      </dgm:t>
    </dgm:pt>
    <dgm:pt modelId="{7D872C92-4756-44E8-BDCF-1C875750DDC5}" type="parTrans" cxnId="{FCF2AEFA-F175-4BF1-93B7-3871F25E788D}">
      <dgm:prSet/>
      <dgm:spPr/>
      <dgm:t>
        <a:bodyPr/>
        <a:lstStyle/>
        <a:p>
          <a:endParaRPr lang="en-US"/>
        </a:p>
      </dgm:t>
    </dgm:pt>
    <dgm:pt modelId="{84C8C8A7-EC23-4607-9A54-FC0F746F1A97}" type="sibTrans" cxnId="{FCF2AEFA-F175-4BF1-93B7-3871F25E788D}">
      <dgm:prSet/>
      <dgm:spPr/>
      <dgm:t>
        <a:bodyPr/>
        <a:lstStyle/>
        <a:p>
          <a:endParaRPr lang="en-US"/>
        </a:p>
      </dgm:t>
    </dgm:pt>
    <dgm:pt modelId="{50777933-10A3-4EF0-AB55-1B1A370070EE}" type="pres">
      <dgm:prSet presAssocID="{4484A40E-E041-4A2B-BB87-367CDF3027FF}" presName="root" presStyleCnt="0">
        <dgm:presLayoutVars>
          <dgm:dir/>
          <dgm:resizeHandles val="exact"/>
        </dgm:presLayoutVars>
      </dgm:prSet>
      <dgm:spPr/>
    </dgm:pt>
    <dgm:pt modelId="{D8AEF3F2-DD7F-4D0C-8DA4-86945495BFCC}" type="pres">
      <dgm:prSet presAssocID="{4484A40E-E041-4A2B-BB87-367CDF3027FF}" presName="container" presStyleCnt="0">
        <dgm:presLayoutVars>
          <dgm:dir/>
          <dgm:resizeHandles val="exact"/>
        </dgm:presLayoutVars>
      </dgm:prSet>
      <dgm:spPr/>
    </dgm:pt>
    <dgm:pt modelId="{150D9732-6A8B-4C6B-A7D9-589293BD4B9C}" type="pres">
      <dgm:prSet presAssocID="{2E86EE0F-D9DB-4057-BDDF-D9B034D70BF7}" presName="compNode" presStyleCnt="0"/>
      <dgm:spPr/>
    </dgm:pt>
    <dgm:pt modelId="{41D6A34C-94C2-42DA-AC51-91CA380A21FA}" type="pres">
      <dgm:prSet presAssocID="{2E86EE0F-D9DB-4057-BDDF-D9B034D70BF7}" presName="iconBgRect" presStyleLbl="bgShp" presStyleIdx="0" presStyleCnt="5"/>
      <dgm:spPr/>
    </dgm:pt>
    <dgm:pt modelId="{CAE68A25-C2DC-44A8-AEC8-66055EF77DB5}" type="pres">
      <dgm:prSet presAssocID="{2E86EE0F-D9DB-4057-BDDF-D9B034D70B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06A2FE4F-4DCF-4EA8-8D8A-A19249946715}" type="pres">
      <dgm:prSet presAssocID="{2E86EE0F-D9DB-4057-BDDF-D9B034D70BF7}" presName="spaceRect" presStyleCnt="0"/>
      <dgm:spPr/>
    </dgm:pt>
    <dgm:pt modelId="{8A9ED09A-E015-4F0D-ACAC-B0476D727BC5}" type="pres">
      <dgm:prSet presAssocID="{2E86EE0F-D9DB-4057-BDDF-D9B034D70BF7}" presName="textRect" presStyleLbl="revTx" presStyleIdx="0" presStyleCnt="5">
        <dgm:presLayoutVars>
          <dgm:chMax val="1"/>
          <dgm:chPref val="1"/>
        </dgm:presLayoutVars>
      </dgm:prSet>
      <dgm:spPr/>
    </dgm:pt>
    <dgm:pt modelId="{8FA4127F-D1FA-4BC7-813E-50C094C3617D}" type="pres">
      <dgm:prSet presAssocID="{C468778E-8FA4-4639-AE08-D5C17AE2C590}" presName="sibTrans" presStyleLbl="sibTrans2D1" presStyleIdx="0" presStyleCnt="0"/>
      <dgm:spPr/>
    </dgm:pt>
    <dgm:pt modelId="{94E8701A-3D45-4288-BE77-23199CB33194}" type="pres">
      <dgm:prSet presAssocID="{64727304-4A02-4730-9669-2196CBF4373E}" presName="compNode" presStyleCnt="0"/>
      <dgm:spPr/>
    </dgm:pt>
    <dgm:pt modelId="{B15C4F05-BC79-4E8A-9EF8-AE93130EB493}" type="pres">
      <dgm:prSet presAssocID="{64727304-4A02-4730-9669-2196CBF4373E}" presName="iconBgRect" presStyleLbl="bgShp" presStyleIdx="1" presStyleCnt="5"/>
      <dgm:spPr/>
    </dgm:pt>
    <dgm:pt modelId="{8D5EBD6F-C412-4DDD-8CC8-01CBEEDB49C3}" type="pres">
      <dgm:prSet presAssocID="{64727304-4A02-4730-9669-2196CBF4373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Envelope"/>
        </a:ext>
      </dgm:extLst>
    </dgm:pt>
    <dgm:pt modelId="{50D97A9A-954E-40B0-8EE7-A6593A8086F0}" type="pres">
      <dgm:prSet presAssocID="{64727304-4A02-4730-9669-2196CBF4373E}" presName="spaceRect" presStyleCnt="0"/>
      <dgm:spPr/>
    </dgm:pt>
    <dgm:pt modelId="{585B3686-C20C-4FFC-B723-B2CF060FF050}" type="pres">
      <dgm:prSet presAssocID="{64727304-4A02-4730-9669-2196CBF4373E}" presName="textRect" presStyleLbl="revTx" presStyleIdx="1" presStyleCnt="5">
        <dgm:presLayoutVars>
          <dgm:chMax val="1"/>
          <dgm:chPref val="1"/>
        </dgm:presLayoutVars>
      </dgm:prSet>
      <dgm:spPr/>
    </dgm:pt>
    <dgm:pt modelId="{EDABFEA2-A556-4EB9-9D0D-9B070792D6E9}" type="pres">
      <dgm:prSet presAssocID="{87BC593D-83B4-451E-BBCA-011D13BE6E14}" presName="sibTrans" presStyleLbl="sibTrans2D1" presStyleIdx="0" presStyleCnt="0"/>
      <dgm:spPr/>
    </dgm:pt>
    <dgm:pt modelId="{92A96AF8-96AF-45FD-AE3B-49A33E1E7FA8}" type="pres">
      <dgm:prSet presAssocID="{4909652F-BB2B-4559-BEF7-6325154DBB15}" presName="compNode" presStyleCnt="0"/>
      <dgm:spPr/>
    </dgm:pt>
    <dgm:pt modelId="{28DFD326-E25E-4D55-A9FC-878F59E36546}" type="pres">
      <dgm:prSet presAssocID="{4909652F-BB2B-4559-BEF7-6325154DBB15}" presName="iconBgRect" presStyleLbl="bgShp" presStyleIdx="2" presStyleCnt="5"/>
      <dgm:spPr/>
    </dgm:pt>
    <dgm:pt modelId="{81AE873E-F0C8-40D8-9580-68D29ACEABE4}" type="pres">
      <dgm:prSet presAssocID="{4909652F-BB2B-4559-BEF7-6325154DBB1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5AE95B82-86F8-4F7C-B45C-A8A8CFBF843C}" type="pres">
      <dgm:prSet presAssocID="{4909652F-BB2B-4559-BEF7-6325154DBB15}" presName="spaceRect" presStyleCnt="0"/>
      <dgm:spPr/>
    </dgm:pt>
    <dgm:pt modelId="{BFEAFFEA-D565-4643-AE8A-2DABA722D764}" type="pres">
      <dgm:prSet presAssocID="{4909652F-BB2B-4559-BEF7-6325154DBB15}" presName="textRect" presStyleLbl="revTx" presStyleIdx="2" presStyleCnt="5">
        <dgm:presLayoutVars>
          <dgm:chMax val="1"/>
          <dgm:chPref val="1"/>
        </dgm:presLayoutVars>
      </dgm:prSet>
      <dgm:spPr/>
    </dgm:pt>
    <dgm:pt modelId="{46847B4C-F08D-4751-8FC2-762381A12436}" type="pres">
      <dgm:prSet presAssocID="{7D0BBDAB-9144-44F8-A2BA-BB1D054D24A0}" presName="sibTrans" presStyleLbl="sibTrans2D1" presStyleIdx="0" presStyleCnt="0"/>
      <dgm:spPr/>
    </dgm:pt>
    <dgm:pt modelId="{AEB0C5ED-0DDF-4CE0-B123-F1FE678D2DE3}" type="pres">
      <dgm:prSet presAssocID="{818FBB53-301D-41D9-9A04-4416FA5AF25C}" presName="compNode" presStyleCnt="0"/>
      <dgm:spPr/>
    </dgm:pt>
    <dgm:pt modelId="{49059BAE-3DDB-4D33-B7ED-52ACC31FDF4B}" type="pres">
      <dgm:prSet presAssocID="{818FBB53-301D-41D9-9A04-4416FA5AF25C}" presName="iconBgRect" presStyleLbl="bgShp" presStyleIdx="3" presStyleCnt="5"/>
      <dgm:spPr/>
    </dgm:pt>
    <dgm:pt modelId="{15E040EC-358B-4A40-BBA0-5F593A942755}" type="pres">
      <dgm:prSet presAssocID="{818FBB53-301D-41D9-9A04-4416FA5AF2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opical scene"/>
        </a:ext>
      </dgm:extLst>
    </dgm:pt>
    <dgm:pt modelId="{E106930B-F2E1-41C3-98DF-82C2FC50B42E}" type="pres">
      <dgm:prSet presAssocID="{818FBB53-301D-41D9-9A04-4416FA5AF25C}" presName="spaceRect" presStyleCnt="0"/>
      <dgm:spPr/>
    </dgm:pt>
    <dgm:pt modelId="{81F56B14-2FDD-4B7B-A908-3AE3369795BF}" type="pres">
      <dgm:prSet presAssocID="{818FBB53-301D-41D9-9A04-4416FA5AF25C}" presName="textRect" presStyleLbl="revTx" presStyleIdx="3" presStyleCnt="5">
        <dgm:presLayoutVars>
          <dgm:chMax val="1"/>
          <dgm:chPref val="1"/>
        </dgm:presLayoutVars>
      </dgm:prSet>
      <dgm:spPr/>
    </dgm:pt>
    <dgm:pt modelId="{0D2AD5AC-00F5-4ADD-B15F-9357AB274028}" type="pres">
      <dgm:prSet presAssocID="{F8FD1FD7-3549-4638-A43C-5741C3B89ED9}" presName="sibTrans" presStyleLbl="sibTrans2D1" presStyleIdx="0" presStyleCnt="0"/>
      <dgm:spPr/>
    </dgm:pt>
    <dgm:pt modelId="{B9D63505-FC7A-44B1-80AC-F288916EE5C1}" type="pres">
      <dgm:prSet presAssocID="{9EEC3B57-DB5F-4D7E-91A8-18F8A30FAB70}" presName="compNode" presStyleCnt="0"/>
      <dgm:spPr/>
    </dgm:pt>
    <dgm:pt modelId="{279BB2B5-47C2-4D1E-BAE2-4786A3A6BDF6}" type="pres">
      <dgm:prSet presAssocID="{9EEC3B57-DB5F-4D7E-91A8-18F8A30FAB70}" presName="iconBgRect" presStyleLbl="bgShp" presStyleIdx="4" presStyleCnt="5"/>
      <dgm:spPr/>
    </dgm:pt>
    <dgm:pt modelId="{2C67EA30-B73C-4901-9465-56B0D711977B}" type="pres">
      <dgm:prSet presAssocID="{9EEC3B57-DB5F-4D7E-91A8-18F8A30FAB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rum Set"/>
        </a:ext>
      </dgm:extLst>
    </dgm:pt>
    <dgm:pt modelId="{A8438B84-823D-4D53-A760-007FB88E0146}" type="pres">
      <dgm:prSet presAssocID="{9EEC3B57-DB5F-4D7E-91A8-18F8A30FAB70}" presName="spaceRect" presStyleCnt="0"/>
      <dgm:spPr/>
    </dgm:pt>
    <dgm:pt modelId="{ED6F4605-8064-4C62-AB24-BF323862DE0E}" type="pres">
      <dgm:prSet presAssocID="{9EEC3B57-DB5F-4D7E-91A8-18F8A30FAB70}" presName="textRect" presStyleLbl="revTx" presStyleIdx="4" presStyleCnt="5">
        <dgm:presLayoutVars>
          <dgm:chMax val="1"/>
          <dgm:chPref val="1"/>
        </dgm:presLayoutVars>
      </dgm:prSet>
      <dgm:spPr/>
    </dgm:pt>
  </dgm:ptLst>
  <dgm:cxnLst>
    <dgm:cxn modelId="{C6501404-777F-4EB7-9487-DA1341BDBA25}" srcId="{4484A40E-E041-4A2B-BB87-367CDF3027FF}" destId="{4909652F-BB2B-4559-BEF7-6325154DBB15}" srcOrd="2" destOrd="0" parTransId="{D985DF93-D5DC-447C-A86A-195415DBF4DE}" sibTransId="{7D0BBDAB-9144-44F8-A2BA-BB1D054D24A0}"/>
    <dgm:cxn modelId="{59E9E40F-0B42-46AC-AD0F-3D7D00162B27}" type="presOf" srcId="{4909652F-BB2B-4559-BEF7-6325154DBB15}" destId="{BFEAFFEA-D565-4643-AE8A-2DABA722D764}" srcOrd="0" destOrd="0" presId="urn:microsoft.com/office/officeart/2018/2/layout/IconCircleList"/>
    <dgm:cxn modelId="{95B92623-84BD-4927-A772-FDC4C1D8009E}" type="presOf" srcId="{C468778E-8FA4-4639-AE08-D5C17AE2C590}" destId="{8FA4127F-D1FA-4BC7-813E-50C094C3617D}" srcOrd="0" destOrd="0" presId="urn:microsoft.com/office/officeart/2018/2/layout/IconCircleList"/>
    <dgm:cxn modelId="{E4AEEA2D-781B-441D-ADC5-0DBB4BB510B1}" srcId="{4484A40E-E041-4A2B-BB87-367CDF3027FF}" destId="{818FBB53-301D-41D9-9A04-4416FA5AF25C}" srcOrd="3" destOrd="0" parTransId="{584853AF-D9ED-4FD5-B69D-AA672C223C2C}" sibTransId="{F8FD1FD7-3549-4638-A43C-5741C3B89ED9}"/>
    <dgm:cxn modelId="{D5A29063-1585-41EE-ACB5-0F91B9522B3D}" type="presOf" srcId="{4484A40E-E041-4A2B-BB87-367CDF3027FF}" destId="{50777933-10A3-4EF0-AB55-1B1A370070EE}" srcOrd="0" destOrd="0" presId="urn:microsoft.com/office/officeart/2018/2/layout/IconCircleList"/>
    <dgm:cxn modelId="{CCE4116A-4F69-4B82-829F-390763F7530D}" type="presOf" srcId="{2E86EE0F-D9DB-4057-BDDF-D9B034D70BF7}" destId="{8A9ED09A-E015-4F0D-ACAC-B0476D727BC5}" srcOrd="0" destOrd="0" presId="urn:microsoft.com/office/officeart/2018/2/layout/IconCircleList"/>
    <dgm:cxn modelId="{284F047D-7414-4B5D-85BB-7D1B514A325B}" type="presOf" srcId="{F8FD1FD7-3549-4638-A43C-5741C3B89ED9}" destId="{0D2AD5AC-00F5-4ADD-B15F-9357AB274028}" srcOrd="0" destOrd="0" presId="urn:microsoft.com/office/officeart/2018/2/layout/IconCircleList"/>
    <dgm:cxn modelId="{CBB6CB7D-F25E-4AD0-A5CE-7845C4B3B612}" type="presOf" srcId="{9EEC3B57-DB5F-4D7E-91A8-18F8A30FAB70}" destId="{ED6F4605-8064-4C62-AB24-BF323862DE0E}" srcOrd="0" destOrd="0" presId="urn:microsoft.com/office/officeart/2018/2/layout/IconCircleList"/>
    <dgm:cxn modelId="{15C7E781-521A-4CD6-A527-78F2E90C3FFB}" type="presOf" srcId="{7D0BBDAB-9144-44F8-A2BA-BB1D054D24A0}" destId="{46847B4C-F08D-4751-8FC2-762381A12436}" srcOrd="0" destOrd="0" presId="urn:microsoft.com/office/officeart/2018/2/layout/IconCircleList"/>
    <dgm:cxn modelId="{7F4AC898-E354-4534-AE9B-6B7C49CBDFD2}" type="presOf" srcId="{87BC593D-83B4-451E-BBCA-011D13BE6E14}" destId="{EDABFEA2-A556-4EB9-9D0D-9B070792D6E9}" srcOrd="0" destOrd="0" presId="urn:microsoft.com/office/officeart/2018/2/layout/IconCircleList"/>
    <dgm:cxn modelId="{446DCDA1-8B0A-47B7-BB51-6A64D57C618E}" srcId="{4484A40E-E041-4A2B-BB87-367CDF3027FF}" destId="{64727304-4A02-4730-9669-2196CBF4373E}" srcOrd="1" destOrd="0" parTransId="{25C3BE41-39CB-4711-A4A0-AD9EE00641F0}" sibTransId="{87BC593D-83B4-451E-BBCA-011D13BE6E14}"/>
    <dgm:cxn modelId="{5C2B21DA-04E2-4163-8F9F-C9423458F41A}" srcId="{4484A40E-E041-4A2B-BB87-367CDF3027FF}" destId="{2E86EE0F-D9DB-4057-BDDF-D9B034D70BF7}" srcOrd="0" destOrd="0" parTransId="{2C1CA15C-4C45-4462-9E95-EE1078E52055}" sibTransId="{C468778E-8FA4-4639-AE08-D5C17AE2C590}"/>
    <dgm:cxn modelId="{679685DA-5359-4715-9832-C3DF4DA44D4F}" type="presOf" srcId="{818FBB53-301D-41D9-9A04-4416FA5AF25C}" destId="{81F56B14-2FDD-4B7B-A908-3AE3369795BF}" srcOrd="0" destOrd="0" presId="urn:microsoft.com/office/officeart/2018/2/layout/IconCircleList"/>
    <dgm:cxn modelId="{728C79F5-9899-4BFF-B64E-7B14BE67AE03}" type="presOf" srcId="{64727304-4A02-4730-9669-2196CBF4373E}" destId="{585B3686-C20C-4FFC-B723-B2CF060FF050}" srcOrd="0" destOrd="0" presId="urn:microsoft.com/office/officeart/2018/2/layout/IconCircleList"/>
    <dgm:cxn modelId="{FCF2AEFA-F175-4BF1-93B7-3871F25E788D}" srcId="{4484A40E-E041-4A2B-BB87-367CDF3027FF}" destId="{9EEC3B57-DB5F-4D7E-91A8-18F8A30FAB70}" srcOrd="4" destOrd="0" parTransId="{7D872C92-4756-44E8-BDCF-1C875750DDC5}" sibTransId="{84C8C8A7-EC23-4607-9A54-FC0F746F1A97}"/>
    <dgm:cxn modelId="{79D9C3C5-308E-4C58-9C4B-90770B4C75F0}" type="presParOf" srcId="{50777933-10A3-4EF0-AB55-1B1A370070EE}" destId="{D8AEF3F2-DD7F-4D0C-8DA4-86945495BFCC}" srcOrd="0" destOrd="0" presId="urn:microsoft.com/office/officeart/2018/2/layout/IconCircleList"/>
    <dgm:cxn modelId="{1EE2EFC5-AD01-420A-9E2A-C79641861F18}" type="presParOf" srcId="{D8AEF3F2-DD7F-4D0C-8DA4-86945495BFCC}" destId="{150D9732-6A8B-4C6B-A7D9-589293BD4B9C}" srcOrd="0" destOrd="0" presId="urn:microsoft.com/office/officeart/2018/2/layout/IconCircleList"/>
    <dgm:cxn modelId="{4D25C736-F1B7-493F-847F-027AA637EFAB}" type="presParOf" srcId="{150D9732-6A8B-4C6B-A7D9-589293BD4B9C}" destId="{41D6A34C-94C2-42DA-AC51-91CA380A21FA}" srcOrd="0" destOrd="0" presId="urn:microsoft.com/office/officeart/2018/2/layout/IconCircleList"/>
    <dgm:cxn modelId="{1AF2BFF9-AD95-40FA-80D8-7B8596B05A00}" type="presParOf" srcId="{150D9732-6A8B-4C6B-A7D9-589293BD4B9C}" destId="{CAE68A25-C2DC-44A8-AEC8-66055EF77DB5}" srcOrd="1" destOrd="0" presId="urn:microsoft.com/office/officeart/2018/2/layout/IconCircleList"/>
    <dgm:cxn modelId="{34C23087-3D41-4667-9251-40E3903A7EBD}" type="presParOf" srcId="{150D9732-6A8B-4C6B-A7D9-589293BD4B9C}" destId="{06A2FE4F-4DCF-4EA8-8D8A-A19249946715}" srcOrd="2" destOrd="0" presId="urn:microsoft.com/office/officeart/2018/2/layout/IconCircleList"/>
    <dgm:cxn modelId="{11229D66-FA5A-4F8A-94C0-442C79A82C3D}" type="presParOf" srcId="{150D9732-6A8B-4C6B-A7D9-589293BD4B9C}" destId="{8A9ED09A-E015-4F0D-ACAC-B0476D727BC5}" srcOrd="3" destOrd="0" presId="urn:microsoft.com/office/officeart/2018/2/layout/IconCircleList"/>
    <dgm:cxn modelId="{7AEC39EA-D003-4607-9405-FB7C1F1F7259}" type="presParOf" srcId="{D8AEF3F2-DD7F-4D0C-8DA4-86945495BFCC}" destId="{8FA4127F-D1FA-4BC7-813E-50C094C3617D}" srcOrd="1" destOrd="0" presId="urn:microsoft.com/office/officeart/2018/2/layout/IconCircleList"/>
    <dgm:cxn modelId="{29899DDF-2798-4FB0-B567-6D892C1F9EB7}" type="presParOf" srcId="{D8AEF3F2-DD7F-4D0C-8DA4-86945495BFCC}" destId="{94E8701A-3D45-4288-BE77-23199CB33194}" srcOrd="2" destOrd="0" presId="urn:microsoft.com/office/officeart/2018/2/layout/IconCircleList"/>
    <dgm:cxn modelId="{C9CDA1A0-0E68-4768-9835-FB3163958E74}" type="presParOf" srcId="{94E8701A-3D45-4288-BE77-23199CB33194}" destId="{B15C4F05-BC79-4E8A-9EF8-AE93130EB493}" srcOrd="0" destOrd="0" presId="urn:microsoft.com/office/officeart/2018/2/layout/IconCircleList"/>
    <dgm:cxn modelId="{ABE2515E-4052-4489-9F9B-8721188DF6C8}" type="presParOf" srcId="{94E8701A-3D45-4288-BE77-23199CB33194}" destId="{8D5EBD6F-C412-4DDD-8CC8-01CBEEDB49C3}" srcOrd="1" destOrd="0" presId="urn:microsoft.com/office/officeart/2018/2/layout/IconCircleList"/>
    <dgm:cxn modelId="{2175B250-D6E4-42C4-AD5F-8A00C98022FD}" type="presParOf" srcId="{94E8701A-3D45-4288-BE77-23199CB33194}" destId="{50D97A9A-954E-40B0-8EE7-A6593A8086F0}" srcOrd="2" destOrd="0" presId="urn:microsoft.com/office/officeart/2018/2/layout/IconCircleList"/>
    <dgm:cxn modelId="{987C530C-9638-4872-9081-92B811267A43}" type="presParOf" srcId="{94E8701A-3D45-4288-BE77-23199CB33194}" destId="{585B3686-C20C-4FFC-B723-B2CF060FF050}" srcOrd="3" destOrd="0" presId="urn:microsoft.com/office/officeart/2018/2/layout/IconCircleList"/>
    <dgm:cxn modelId="{DDB4B5BB-FE16-4A7D-81CE-7E3B662F51F9}" type="presParOf" srcId="{D8AEF3F2-DD7F-4D0C-8DA4-86945495BFCC}" destId="{EDABFEA2-A556-4EB9-9D0D-9B070792D6E9}" srcOrd="3" destOrd="0" presId="urn:microsoft.com/office/officeart/2018/2/layout/IconCircleList"/>
    <dgm:cxn modelId="{18867977-23D5-4CB0-88FA-CC9A0EF92891}" type="presParOf" srcId="{D8AEF3F2-DD7F-4D0C-8DA4-86945495BFCC}" destId="{92A96AF8-96AF-45FD-AE3B-49A33E1E7FA8}" srcOrd="4" destOrd="0" presId="urn:microsoft.com/office/officeart/2018/2/layout/IconCircleList"/>
    <dgm:cxn modelId="{C7755A86-09EF-48A1-929C-A980200BDF22}" type="presParOf" srcId="{92A96AF8-96AF-45FD-AE3B-49A33E1E7FA8}" destId="{28DFD326-E25E-4D55-A9FC-878F59E36546}" srcOrd="0" destOrd="0" presId="urn:microsoft.com/office/officeart/2018/2/layout/IconCircleList"/>
    <dgm:cxn modelId="{85C52BD9-4973-4536-90A2-3C1FAEAB2567}" type="presParOf" srcId="{92A96AF8-96AF-45FD-AE3B-49A33E1E7FA8}" destId="{81AE873E-F0C8-40D8-9580-68D29ACEABE4}" srcOrd="1" destOrd="0" presId="urn:microsoft.com/office/officeart/2018/2/layout/IconCircleList"/>
    <dgm:cxn modelId="{CB7F4380-B535-4905-AA0D-6A7F93AFE321}" type="presParOf" srcId="{92A96AF8-96AF-45FD-AE3B-49A33E1E7FA8}" destId="{5AE95B82-86F8-4F7C-B45C-A8A8CFBF843C}" srcOrd="2" destOrd="0" presId="urn:microsoft.com/office/officeart/2018/2/layout/IconCircleList"/>
    <dgm:cxn modelId="{07E6C9B0-D245-45E8-AF8E-8B54FC130665}" type="presParOf" srcId="{92A96AF8-96AF-45FD-AE3B-49A33E1E7FA8}" destId="{BFEAFFEA-D565-4643-AE8A-2DABA722D764}" srcOrd="3" destOrd="0" presId="urn:microsoft.com/office/officeart/2018/2/layout/IconCircleList"/>
    <dgm:cxn modelId="{E29A5A75-BBE4-44C0-82B8-0411EA9B0E0E}" type="presParOf" srcId="{D8AEF3F2-DD7F-4D0C-8DA4-86945495BFCC}" destId="{46847B4C-F08D-4751-8FC2-762381A12436}" srcOrd="5" destOrd="0" presId="urn:microsoft.com/office/officeart/2018/2/layout/IconCircleList"/>
    <dgm:cxn modelId="{0ABF2D20-021F-42BB-B0B3-107634B32551}" type="presParOf" srcId="{D8AEF3F2-DD7F-4D0C-8DA4-86945495BFCC}" destId="{AEB0C5ED-0DDF-4CE0-B123-F1FE678D2DE3}" srcOrd="6" destOrd="0" presId="urn:microsoft.com/office/officeart/2018/2/layout/IconCircleList"/>
    <dgm:cxn modelId="{AD5B2E1C-C7CE-4DA2-834C-673AFD70AED7}" type="presParOf" srcId="{AEB0C5ED-0DDF-4CE0-B123-F1FE678D2DE3}" destId="{49059BAE-3DDB-4D33-B7ED-52ACC31FDF4B}" srcOrd="0" destOrd="0" presId="urn:microsoft.com/office/officeart/2018/2/layout/IconCircleList"/>
    <dgm:cxn modelId="{67BF9F18-2FB8-4030-B5E6-16BC02AF18A0}" type="presParOf" srcId="{AEB0C5ED-0DDF-4CE0-B123-F1FE678D2DE3}" destId="{15E040EC-358B-4A40-BBA0-5F593A942755}" srcOrd="1" destOrd="0" presId="urn:microsoft.com/office/officeart/2018/2/layout/IconCircleList"/>
    <dgm:cxn modelId="{5CE8CAA9-7D32-40A5-A3B0-81945FDA643C}" type="presParOf" srcId="{AEB0C5ED-0DDF-4CE0-B123-F1FE678D2DE3}" destId="{E106930B-F2E1-41C3-98DF-82C2FC50B42E}" srcOrd="2" destOrd="0" presId="urn:microsoft.com/office/officeart/2018/2/layout/IconCircleList"/>
    <dgm:cxn modelId="{2D70D822-9D52-41AD-B770-62B5DF67C10C}" type="presParOf" srcId="{AEB0C5ED-0DDF-4CE0-B123-F1FE678D2DE3}" destId="{81F56B14-2FDD-4B7B-A908-3AE3369795BF}" srcOrd="3" destOrd="0" presId="urn:microsoft.com/office/officeart/2018/2/layout/IconCircleList"/>
    <dgm:cxn modelId="{579BA81F-F4F8-4B1B-83E9-37DBFC6CFEDE}" type="presParOf" srcId="{D8AEF3F2-DD7F-4D0C-8DA4-86945495BFCC}" destId="{0D2AD5AC-00F5-4ADD-B15F-9357AB274028}" srcOrd="7" destOrd="0" presId="urn:microsoft.com/office/officeart/2018/2/layout/IconCircleList"/>
    <dgm:cxn modelId="{1D571F4A-ACFB-461B-BCAA-27847B422395}" type="presParOf" srcId="{D8AEF3F2-DD7F-4D0C-8DA4-86945495BFCC}" destId="{B9D63505-FC7A-44B1-80AC-F288916EE5C1}" srcOrd="8" destOrd="0" presId="urn:microsoft.com/office/officeart/2018/2/layout/IconCircleList"/>
    <dgm:cxn modelId="{71FE5BDD-DBC8-4974-9300-9E5E9ED4C584}" type="presParOf" srcId="{B9D63505-FC7A-44B1-80AC-F288916EE5C1}" destId="{279BB2B5-47C2-4D1E-BAE2-4786A3A6BDF6}" srcOrd="0" destOrd="0" presId="urn:microsoft.com/office/officeart/2018/2/layout/IconCircleList"/>
    <dgm:cxn modelId="{13D3B134-CC90-4D31-ACEE-C50AE95205AB}" type="presParOf" srcId="{B9D63505-FC7A-44B1-80AC-F288916EE5C1}" destId="{2C67EA30-B73C-4901-9465-56B0D711977B}" srcOrd="1" destOrd="0" presId="urn:microsoft.com/office/officeart/2018/2/layout/IconCircleList"/>
    <dgm:cxn modelId="{7F64885A-78FC-4677-8597-EB2181DCC87B}" type="presParOf" srcId="{B9D63505-FC7A-44B1-80AC-F288916EE5C1}" destId="{A8438B84-823D-4D53-A760-007FB88E0146}" srcOrd="2" destOrd="0" presId="urn:microsoft.com/office/officeart/2018/2/layout/IconCircleList"/>
    <dgm:cxn modelId="{E67F3542-3CDE-4C2A-9457-2946E7E4B8B1}" type="presParOf" srcId="{B9D63505-FC7A-44B1-80AC-F288916EE5C1}" destId="{ED6F4605-8064-4C62-AB24-BF323862DE0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AFA474-44F4-4486-B42C-A858C983E3D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36F74B0-7E5C-4FE8-A423-C72C3ECC541F}">
      <dgm:prSet/>
      <dgm:spPr/>
      <dgm:t>
        <a:bodyPr/>
        <a:lstStyle/>
        <a:p>
          <a:pPr>
            <a:lnSpc>
              <a:spcPct val="100000"/>
            </a:lnSpc>
            <a:defRPr b="1"/>
          </a:pPr>
          <a:r>
            <a:rPr lang="en-US" b="1" dirty="0"/>
            <a:t>Cloud Computing</a:t>
          </a:r>
          <a:r>
            <a:rPr lang="en-US" dirty="0"/>
            <a:t>:</a:t>
          </a:r>
        </a:p>
      </dgm:t>
    </dgm:pt>
    <dgm:pt modelId="{B01C18C8-6CB2-43BE-BA3E-713817316F4C}" type="parTrans" cxnId="{C537BE64-7A5B-42BF-9602-12BA7D769525}">
      <dgm:prSet/>
      <dgm:spPr/>
      <dgm:t>
        <a:bodyPr/>
        <a:lstStyle/>
        <a:p>
          <a:endParaRPr lang="en-US"/>
        </a:p>
      </dgm:t>
    </dgm:pt>
    <dgm:pt modelId="{6BAB907C-90EA-4EE9-8125-73759501CC65}" type="sibTrans" cxnId="{C537BE64-7A5B-42BF-9602-12BA7D769525}">
      <dgm:prSet/>
      <dgm:spPr/>
      <dgm:t>
        <a:bodyPr/>
        <a:lstStyle/>
        <a:p>
          <a:endParaRPr lang="en-US"/>
        </a:p>
      </dgm:t>
    </dgm:pt>
    <dgm:pt modelId="{985D0A16-B9D5-4D9C-8938-B867FBDDAB11}">
      <dgm:prSet/>
      <dgm:spPr/>
      <dgm:t>
        <a:bodyPr/>
        <a:lstStyle/>
        <a:p>
          <a:pPr>
            <a:lnSpc>
              <a:spcPct val="100000"/>
            </a:lnSpc>
          </a:pPr>
          <a:r>
            <a:rPr lang="en-US" dirty="0"/>
            <a:t>The system is hosted on cloud infrastructure, ensuring it can scale to accommodate a large number of users and handle varying loads efficiently.</a:t>
          </a:r>
        </a:p>
      </dgm:t>
    </dgm:pt>
    <dgm:pt modelId="{119C963B-83E7-4817-B69A-755CB8529344}" type="parTrans" cxnId="{E108D042-328D-4501-A293-E09E56389098}">
      <dgm:prSet/>
      <dgm:spPr/>
      <dgm:t>
        <a:bodyPr/>
        <a:lstStyle/>
        <a:p>
          <a:endParaRPr lang="en-US"/>
        </a:p>
      </dgm:t>
    </dgm:pt>
    <dgm:pt modelId="{4C0333AA-3401-4EA1-9844-45434418AF0C}" type="sibTrans" cxnId="{E108D042-328D-4501-A293-E09E56389098}">
      <dgm:prSet/>
      <dgm:spPr/>
      <dgm:t>
        <a:bodyPr/>
        <a:lstStyle/>
        <a:p>
          <a:endParaRPr lang="en-US"/>
        </a:p>
      </dgm:t>
    </dgm:pt>
    <dgm:pt modelId="{F37E49FA-0C94-4442-AAF4-2BBBF79E5BA3}">
      <dgm:prSet/>
      <dgm:spPr/>
      <dgm:t>
        <a:bodyPr/>
        <a:lstStyle/>
        <a:p>
          <a:pPr>
            <a:lnSpc>
              <a:spcPct val="100000"/>
            </a:lnSpc>
            <a:defRPr b="1"/>
          </a:pPr>
          <a:r>
            <a:rPr lang="en-US" b="1" dirty="0"/>
            <a:t>API Integration</a:t>
          </a:r>
          <a:r>
            <a:rPr lang="en-US" dirty="0"/>
            <a:t>:</a:t>
          </a:r>
        </a:p>
      </dgm:t>
    </dgm:pt>
    <dgm:pt modelId="{CB985AC0-773A-4672-B2B5-81A9AC0628A0}" type="parTrans" cxnId="{D78B0B26-C1F4-483B-AB61-0734FC080500}">
      <dgm:prSet/>
      <dgm:spPr/>
      <dgm:t>
        <a:bodyPr/>
        <a:lstStyle/>
        <a:p>
          <a:endParaRPr lang="en-US"/>
        </a:p>
      </dgm:t>
    </dgm:pt>
    <dgm:pt modelId="{2BD616CC-5155-4120-8CE6-F568F093E409}" type="sibTrans" cxnId="{D78B0B26-C1F4-483B-AB61-0734FC080500}">
      <dgm:prSet/>
      <dgm:spPr/>
      <dgm:t>
        <a:bodyPr/>
        <a:lstStyle/>
        <a:p>
          <a:endParaRPr lang="en-US"/>
        </a:p>
      </dgm:t>
    </dgm:pt>
    <dgm:pt modelId="{56E7CC2F-7A53-4E50-A650-7855537A53BA}">
      <dgm:prSet/>
      <dgm:spPr/>
      <dgm:t>
        <a:bodyPr/>
        <a:lstStyle/>
        <a:p>
          <a:pPr>
            <a:lnSpc>
              <a:spcPct val="100000"/>
            </a:lnSpc>
          </a:pPr>
          <a:r>
            <a:rPr lang="en-US" dirty="0"/>
            <a:t>Integrates with external APIs for booking concert tickets, hotels, and car rental. This allows </a:t>
          </a:r>
          <a:r>
            <a:rPr lang="en-US" dirty="0" err="1"/>
            <a:t>BandWay</a:t>
          </a:r>
          <a:r>
            <a:rPr lang="en-US" dirty="0"/>
            <a:t> to offer real-time availability, pricing, and seamless booking experiences.</a:t>
          </a:r>
        </a:p>
      </dgm:t>
    </dgm:pt>
    <dgm:pt modelId="{9D422314-9337-44BE-A239-B35E8FF01C1D}" type="parTrans" cxnId="{AF0D2549-2BBC-403D-8FCB-95ED244598A2}">
      <dgm:prSet/>
      <dgm:spPr/>
      <dgm:t>
        <a:bodyPr/>
        <a:lstStyle/>
        <a:p>
          <a:endParaRPr lang="en-US"/>
        </a:p>
      </dgm:t>
    </dgm:pt>
    <dgm:pt modelId="{8F0D5E68-FCE5-4D30-8B21-811CFB021D43}" type="sibTrans" cxnId="{AF0D2549-2BBC-403D-8FCB-95ED244598A2}">
      <dgm:prSet/>
      <dgm:spPr/>
      <dgm:t>
        <a:bodyPr/>
        <a:lstStyle/>
        <a:p>
          <a:endParaRPr lang="en-US"/>
        </a:p>
      </dgm:t>
    </dgm:pt>
    <dgm:pt modelId="{E2EF0930-B073-4AFE-A6D4-20345E3F549B}">
      <dgm:prSet/>
      <dgm:spPr/>
      <dgm:t>
        <a:bodyPr/>
        <a:lstStyle/>
        <a:p>
          <a:pPr>
            <a:lnSpc>
              <a:spcPct val="100000"/>
            </a:lnSpc>
            <a:defRPr b="1"/>
          </a:pPr>
          <a:r>
            <a:rPr lang="en-US" b="1" dirty="0"/>
            <a:t>Web Technologies</a:t>
          </a:r>
          <a:r>
            <a:rPr lang="en-US" dirty="0"/>
            <a:t>:</a:t>
          </a:r>
        </a:p>
      </dgm:t>
    </dgm:pt>
    <dgm:pt modelId="{074BA449-2FF6-47BC-8F7F-68EF34039411}" type="parTrans" cxnId="{9C86A2D1-CF85-4290-8E9C-28CAA7FA9FA1}">
      <dgm:prSet/>
      <dgm:spPr/>
      <dgm:t>
        <a:bodyPr/>
        <a:lstStyle/>
        <a:p>
          <a:endParaRPr lang="en-US"/>
        </a:p>
      </dgm:t>
    </dgm:pt>
    <dgm:pt modelId="{F44373DD-B7C8-418F-A287-60088AACC3FF}" type="sibTrans" cxnId="{9C86A2D1-CF85-4290-8E9C-28CAA7FA9FA1}">
      <dgm:prSet/>
      <dgm:spPr/>
      <dgm:t>
        <a:bodyPr/>
        <a:lstStyle/>
        <a:p>
          <a:endParaRPr lang="en-US"/>
        </a:p>
      </dgm:t>
    </dgm:pt>
    <dgm:pt modelId="{D0607BC3-9361-4B37-B988-566A94128043}">
      <dgm:prSet/>
      <dgm:spPr/>
      <dgm:t>
        <a:bodyPr/>
        <a:lstStyle/>
        <a:p>
          <a:pPr>
            <a:lnSpc>
              <a:spcPct val="100000"/>
            </a:lnSpc>
            <a:defRPr b="1"/>
          </a:pPr>
          <a:r>
            <a:rPr lang="en-US" b="1" dirty="0"/>
            <a:t>Email Subscription Service:</a:t>
          </a:r>
          <a:endParaRPr lang="en-US" dirty="0"/>
        </a:p>
      </dgm:t>
    </dgm:pt>
    <dgm:pt modelId="{7B6B949C-5A00-46DB-9723-CE33BFCA048E}" type="parTrans" cxnId="{16F0FFD0-3C0D-4292-AC25-1C116C04DD54}">
      <dgm:prSet/>
      <dgm:spPr/>
      <dgm:t>
        <a:bodyPr/>
        <a:lstStyle/>
        <a:p>
          <a:endParaRPr lang="en-US"/>
        </a:p>
      </dgm:t>
    </dgm:pt>
    <dgm:pt modelId="{6472790F-E1DA-498E-A773-FAC2E4CFD117}" type="sibTrans" cxnId="{16F0FFD0-3C0D-4292-AC25-1C116C04DD54}">
      <dgm:prSet/>
      <dgm:spPr/>
      <dgm:t>
        <a:bodyPr/>
        <a:lstStyle/>
        <a:p>
          <a:endParaRPr lang="en-US"/>
        </a:p>
      </dgm:t>
    </dgm:pt>
    <dgm:pt modelId="{54D6F046-6F2B-445C-9055-3ECAE9907BE5}">
      <dgm:prSet/>
      <dgm:spPr/>
      <dgm:t>
        <a:bodyPr/>
        <a:lstStyle/>
        <a:p>
          <a:pPr>
            <a:lnSpc>
              <a:spcPct val="100000"/>
            </a:lnSpc>
          </a:pPr>
          <a:r>
            <a:rPr lang="en-US" dirty="0"/>
            <a:t>Users can subscribe to receive notifications about new concerts, special deals, and exclusive offers via email. This service ensures users stay informed about events and promotions that match their interests.</a:t>
          </a:r>
        </a:p>
      </dgm:t>
    </dgm:pt>
    <dgm:pt modelId="{EACFFC88-C484-4196-93B0-3C81EBBF876A}" type="parTrans" cxnId="{20122960-7726-4D84-87BA-05451D8DDAB0}">
      <dgm:prSet/>
      <dgm:spPr/>
      <dgm:t>
        <a:bodyPr/>
        <a:lstStyle/>
        <a:p>
          <a:endParaRPr lang="en-US"/>
        </a:p>
      </dgm:t>
    </dgm:pt>
    <dgm:pt modelId="{8602B2FA-1B8D-4337-9AFB-3D6110B0CC93}" type="sibTrans" cxnId="{20122960-7726-4D84-87BA-05451D8DDAB0}">
      <dgm:prSet/>
      <dgm:spPr/>
      <dgm:t>
        <a:bodyPr/>
        <a:lstStyle/>
        <a:p>
          <a:endParaRPr lang="en-US"/>
        </a:p>
      </dgm:t>
    </dgm:pt>
    <dgm:pt modelId="{89355F6D-9B32-446A-980F-87345F373956}">
      <dgm:prSet/>
      <dgm:spPr/>
      <dgm:t>
        <a:bodyPr/>
        <a:lstStyle/>
        <a:p>
          <a:pPr>
            <a:lnSpc>
              <a:spcPct val="100000"/>
            </a:lnSpc>
          </a:pPr>
          <a:r>
            <a:rPr lang="en-US" dirty="0"/>
            <a:t>clean and easy-to-use interface, built with the latest technologies. These tools ensure the site is fast, responsive, and works well on any device. The design is intuitive, making it simple for users to navigate and plan their concert vacations.</a:t>
          </a:r>
        </a:p>
      </dgm:t>
    </dgm:pt>
    <dgm:pt modelId="{F73550E6-1BC5-45B0-8567-68234662453B}" type="parTrans" cxnId="{4F069F99-BD41-41A1-BC10-D397A5B52695}">
      <dgm:prSet/>
      <dgm:spPr/>
      <dgm:t>
        <a:bodyPr/>
        <a:lstStyle/>
        <a:p>
          <a:endParaRPr lang="en-US"/>
        </a:p>
      </dgm:t>
    </dgm:pt>
    <dgm:pt modelId="{1D57D6BB-A5C3-4D86-915B-902D140B6108}" type="sibTrans" cxnId="{4F069F99-BD41-41A1-BC10-D397A5B52695}">
      <dgm:prSet/>
      <dgm:spPr/>
      <dgm:t>
        <a:bodyPr/>
        <a:lstStyle/>
        <a:p>
          <a:endParaRPr lang="en-US"/>
        </a:p>
      </dgm:t>
    </dgm:pt>
    <dgm:pt modelId="{42B5DBD6-B495-4F89-8909-15A200111327}" type="pres">
      <dgm:prSet presAssocID="{33AFA474-44F4-4486-B42C-A858C983E3D4}" presName="root" presStyleCnt="0">
        <dgm:presLayoutVars>
          <dgm:dir/>
          <dgm:resizeHandles val="exact"/>
        </dgm:presLayoutVars>
      </dgm:prSet>
      <dgm:spPr/>
    </dgm:pt>
    <dgm:pt modelId="{06B0E59A-F9A2-491B-805C-CA87F26ED379}" type="pres">
      <dgm:prSet presAssocID="{736F74B0-7E5C-4FE8-A423-C72C3ECC541F}" presName="compNode" presStyleCnt="0"/>
      <dgm:spPr/>
    </dgm:pt>
    <dgm:pt modelId="{9DAB6A7C-7CAB-4570-981F-4A8B7B50FF25}" type="pres">
      <dgm:prSet presAssocID="{736F74B0-7E5C-4FE8-A423-C72C3ECC54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DA402D54-FAF8-41C3-9E46-2EF0CC95F791}" type="pres">
      <dgm:prSet presAssocID="{736F74B0-7E5C-4FE8-A423-C72C3ECC541F}" presName="iconSpace" presStyleCnt="0"/>
      <dgm:spPr/>
    </dgm:pt>
    <dgm:pt modelId="{754D8D49-34CF-448C-8578-9FA9DF84FDEC}" type="pres">
      <dgm:prSet presAssocID="{736F74B0-7E5C-4FE8-A423-C72C3ECC541F}" presName="parTx" presStyleLbl="revTx" presStyleIdx="0" presStyleCnt="8">
        <dgm:presLayoutVars>
          <dgm:chMax val="0"/>
          <dgm:chPref val="0"/>
        </dgm:presLayoutVars>
      </dgm:prSet>
      <dgm:spPr/>
    </dgm:pt>
    <dgm:pt modelId="{55E09B06-A715-43F5-B28B-709F81D64CC7}" type="pres">
      <dgm:prSet presAssocID="{736F74B0-7E5C-4FE8-A423-C72C3ECC541F}" presName="txSpace" presStyleCnt="0"/>
      <dgm:spPr/>
    </dgm:pt>
    <dgm:pt modelId="{0FFC8653-B321-4E2C-8D29-951954DB2973}" type="pres">
      <dgm:prSet presAssocID="{736F74B0-7E5C-4FE8-A423-C72C3ECC541F}" presName="desTx" presStyleLbl="revTx" presStyleIdx="1" presStyleCnt="8">
        <dgm:presLayoutVars/>
      </dgm:prSet>
      <dgm:spPr/>
    </dgm:pt>
    <dgm:pt modelId="{713384F1-022E-433D-84CC-4B0BFF9E429A}" type="pres">
      <dgm:prSet presAssocID="{6BAB907C-90EA-4EE9-8125-73759501CC65}" presName="sibTrans" presStyleCnt="0"/>
      <dgm:spPr/>
    </dgm:pt>
    <dgm:pt modelId="{78758A70-4332-4268-A9D7-6CAF21B75258}" type="pres">
      <dgm:prSet presAssocID="{F37E49FA-0C94-4442-AAF4-2BBBF79E5BA3}" presName="compNode" presStyleCnt="0"/>
      <dgm:spPr/>
    </dgm:pt>
    <dgm:pt modelId="{650CD8CD-FDDA-4390-AD18-2927B7625BEB}" type="pres">
      <dgm:prSet presAssocID="{F37E49FA-0C94-4442-AAF4-2BBBF79E5B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dgm:spPr>
      <dgm:extLst>
        <a:ext uri="{E40237B7-FDA0-4F09-8148-C483321AD2D9}">
          <dgm14:cNvPr xmlns:dgm14="http://schemas.microsoft.com/office/drawing/2010/diagram" id="0" name="" descr="Fingerprint outline"/>
        </a:ext>
      </dgm:extLst>
    </dgm:pt>
    <dgm:pt modelId="{6F8518EC-61DD-42F2-A191-4C93E7EE22AE}" type="pres">
      <dgm:prSet presAssocID="{F37E49FA-0C94-4442-AAF4-2BBBF79E5BA3}" presName="iconSpace" presStyleCnt="0"/>
      <dgm:spPr/>
    </dgm:pt>
    <dgm:pt modelId="{37A70745-D81C-46C9-A551-62A47ACF6F8B}" type="pres">
      <dgm:prSet presAssocID="{F37E49FA-0C94-4442-AAF4-2BBBF79E5BA3}" presName="parTx" presStyleLbl="revTx" presStyleIdx="2" presStyleCnt="8">
        <dgm:presLayoutVars>
          <dgm:chMax val="0"/>
          <dgm:chPref val="0"/>
        </dgm:presLayoutVars>
      </dgm:prSet>
      <dgm:spPr/>
    </dgm:pt>
    <dgm:pt modelId="{3E0E331F-EDFA-45AA-98E4-1115086A9451}" type="pres">
      <dgm:prSet presAssocID="{F37E49FA-0C94-4442-AAF4-2BBBF79E5BA3}" presName="txSpace" presStyleCnt="0"/>
      <dgm:spPr/>
    </dgm:pt>
    <dgm:pt modelId="{4A9859E3-8510-4760-91EA-1A290A2ED8A8}" type="pres">
      <dgm:prSet presAssocID="{F37E49FA-0C94-4442-AAF4-2BBBF79E5BA3}" presName="desTx" presStyleLbl="revTx" presStyleIdx="3" presStyleCnt="8">
        <dgm:presLayoutVars/>
      </dgm:prSet>
      <dgm:spPr/>
    </dgm:pt>
    <dgm:pt modelId="{9F16F4DE-BB25-4493-808C-B0A20C99C35B}" type="pres">
      <dgm:prSet presAssocID="{2BD616CC-5155-4120-8CE6-F568F093E409}" presName="sibTrans" presStyleCnt="0"/>
      <dgm:spPr/>
    </dgm:pt>
    <dgm:pt modelId="{D1FA4D02-AED7-488B-AFBA-B9750C4F569A}" type="pres">
      <dgm:prSet presAssocID="{E2EF0930-B073-4AFE-A6D4-20345E3F549B}" presName="compNode" presStyleCnt="0"/>
      <dgm:spPr/>
    </dgm:pt>
    <dgm:pt modelId="{9F026E5D-9179-4ECA-B5A5-6E35322B018F}" type="pres">
      <dgm:prSet presAssocID="{E2EF0930-B073-4AFE-A6D4-20345E3F54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dgm:spPr>
      <dgm:extLst>
        <a:ext uri="{E40237B7-FDA0-4F09-8148-C483321AD2D9}">
          <dgm14:cNvPr xmlns:dgm14="http://schemas.microsoft.com/office/drawing/2010/diagram" id="0" name="" descr="Internet outline"/>
        </a:ext>
      </dgm:extLst>
    </dgm:pt>
    <dgm:pt modelId="{2D5D06D3-6E08-41E4-938A-889BC7FB7AF5}" type="pres">
      <dgm:prSet presAssocID="{E2EF0930-B073-4AFE-A6D4-20345E3F549B}" presName="iconSpace" presStyleCnt="0"/>
      <dgm:spPr/>
    </dgm:pt>
    <dgm:pt modelId="{80A4A812-9ACB-4C4C-8891-D614F26C28A1}" type="pres">
      <dgm:prSet presAssocID="{E2EF0930-B073-4AFE-A6D4-20345E3F549B}" presName="parTx" presStyleLbl="revTx" presStyleIdx="4" presStyleCnt="8">
        <dgm:presLayoutVars>
          <dgm:chMax val="0"/>
          <dgm:chPref val="0"/>
        </dgm:presLayoutVars>
      </dgm:prSet>
      <dgm:spPr/>
    </dgm:pt>
    <dgm:pt modelId="{04D5F762-A289-4631-AD30-EF9A13216111}" type="pres">
      <dgm:prSet presAssocID="{E2EF0930-B073-4AFE-A6D4-20345E3F549B}" presName="txSpace" presStyleCnt="0"/>
      <dgm:spPr/>
    </dgm:pt>
    <dgm:pt modelId="{AB8FAD63-53D9-4DFB-AB10-E8B8956A432B}" type="pres">
      <dgm:prSet presAssocID="{E2EF0930-B073-4AFE-A6D4-20345E3F549B}" presName="desTx" presStyleLbl="revTx" presStyleIdx="5" presStyleCnt="8">
        <dgm:presLayoutVars/>
      </dgm:prSet>
      <dgm:spPr/>
    </dgm:pt>
    <dgm:pt modelId="{822FCBF7-4C19-4C18-9402-4E4D71E83EAC}" type="pres">
      <dgm:prSet presAssocID="{F44373DD-B7C8-418F-A287-60088AACC3FF}" presName="sibTrans" presStyleCnt="0"/>
      <dgm:spPr/>
    </dgm:pt>
    <dgm:pt modelId="{F74F9F5C-3293-4155-81B6-69F6B963E3A7}" type="pres">
      <dgm:prSet presAssocID="{D0607BC3-9361-4B37-B988-566A94128043}" presName="compNode" presStyleCnt="0"/>
      <dgm:spPr/>
    </dgm:pt>
    <dgm:pt modelId="{E0C5EADD-B839-444E-82B1-71A66D81FB4F}" type="pres">
      <dgm:prSet presAssocID="{D0607BC3-9361-4B37-B988-566A941280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9000" b="-9000"/>
          </a:stretch>
        </a:blipFill>
      </dgm:spPr>
      <dgm:extLst>
        <a:ext uri="{E40237B7-FDA0-4F09-8148-C483321AD2D9}">
          <dgm14:cNvPr xmlns:dgm14="http://schemas.microsoft.com/office/drawing/2010/diagram" id="0" name="" descr="Email outline"/>
        </a:ext>
      </dgm:extLst>
    </dgm:pt>
    <dgm:pt modelId="{09700B16-D201-4D0D-A398-2B28FCDDDB9B}" type="pres">
      <dgm:prSet presAssocID="{D0607BC3-9361-4B37-B988-566A94128043}" presName="iconSpace" presStyleCnt="0"/>
      <dgm:spPr/>
    </dgm:pt>
    <dgm:pt modelId="{F5517DA5-2315-4E99-A91E-C3F0C371669E}" type="pres">
      <dgm:prSet presAssocID="{D0607BC3-9361-4B37-B988-566A94128043}" presName="parTx" presStyleLbl="revTx" presStyleIdx="6" presStyleCnt="8">
        <dgm:presLayoutVars>
          <dgm:chMax val="0"/>
          <dgm:chPref val="0"/>
        </dgm:presLayoutVars>
      </dgm:prSet>
      <dgm:spPr/>
    </dgm:pt>
    <dgm:pt modelId="{C0758028-8542-48F2-B7FF-F6A442F4D1F3}" type="pres">
      <dgm:prSet presAssocID="{D0607BC3-9361-4B37-B988-566A94128043}" presName="txSpace" presStyleCnt="0"/>
      <dgm:spPr/>
    </dgm:pt>
    <dgm:pt modelId="{C3AFD4E7-65D0-413C-88E2-6952E2EC8673}" type="pres">
      <dgm:prSet presAssocID="{D0607BC3-9361-4B37-B988-566A94128043}" presName="desTx" presStyleLbl="revTx" presStyleIdx="7" presStyleCnt="8">
        <dgm:presLayoutVars/>
      </dgm:prSet>
      <dgm:spPr/>
    </dgm:pt>
  </dgm:ptLst>
  <dgm:cxnLst>
    <dgm:cxn modelId="{D78B0B26-C1F4-483B-AB61-0734FC080500}" srcId="{33AFA474-44F4-4486-B42C-A858C983E3D4}" destId="{F37E49FA-0C94-4442-AAF4-2BBBF79E5BA3}" srcOrd="1" destOrd="0" parTransId="{CB985AC0-773A-4672-B2B5-81A9AC0628A0}" sibTransId="{2BD616CC-5155-4120-8CE6-F568F093E409}"/>
    <dgm:cxn modelId="{9E179C30-F446-46B4-91A5-B4DF0054745C}" type="presOf" srcId="{F37E49FA-0C94-4442-AAF4-2BBBF79E5BA3}" destId="{37A70745-D81C-46C9-A551-62A47ACF6F8B}" srcOrd="0" destOrd="0" presId="urn:microsoft.com/office/officeart/2018/2/layout/IconLabelDescriptionList"/>
    <dgm:cxn modelId="{269D0334-1560-487E-9039-F0922BACCB5C}" type="presOf" srcId="{33AFA474-44F4-4486-B42C-A858C983E3D4}" destId="{42B5DBD6-B495-4F89-8909-15A200111327}" srcOrd="0" destOrd="0" presId="urn:microsoft.com/office/officeart/2018/2/layout/IconLabelDescriptionList"/>
    <dgm:cxn modelId="{0517BC3F-BBD0-4177-8FA9-F539EF0F1FFC}" type="presOf" srcId="{56E7CC2F-7A53-4E50-A650-7855537A53BA}" destId="{4A9859E3-8510-4760-91EA-1A290A2ED8A8}" srcOrd="0" destOrd="0" presId="urn:microsoft.com/office/officeart/2018/2/layout/IconLabelDescriptionList"/>
    <dgm:cxn modelId="{20122960-7726-4D84-87BA-05451D8DDAB0}" srcId="{D0607BC3-9361-4B37-B988-566A94128043}" destId="{54D6F046-6F2B-445C-9055-3ECAE9907BE5}" srcOrd="0" destOrd="0" parTransId="{EACFFC88-C484-4196-93B0-3C81EBBF876A}" sibTransId="{8602B2FA-1B8D-4337-9AFB-3D6110B0CC93}"/>
    <dgm:cxn modelId="{E5F03341-50FB-4DEE-86BD-666AC85992CF}" type="presOf" srcId="{54D6F046-6F2B-445C-9055-3ECAE9907BE5}" destId="{C3AFD4E7-65D0-413C-88E2-6952E2EC8673}" srcOrd="0" destOrd="0" presId="urn:microsoft.com/office/officeart/2018/2/layout/IconLabelDescriptionList"/>
    <dgm:cxn modelId="{E108D042-328D-4501-A293-E09E56389098}" srcId="{736F74B0-7E5C-4FE8-A423-C72C3ECC541F}" destId="{985D0A16-B9D5-4D9C-8938-B867FBDDAB11}" srcOrd="0" destOrd="0" parTransId="{119C963B-83E7-4817-B69A-755CB8529344}" sibTransId="{4C0333AA-3401-4EA1-9844-45434418AF0C}"/>
    <dgm:cxn modelId="{C537BE64-7A5B-42BF-9602-12BA7D769525}" srcId="{33AFA474-44F4-4486-B42C-A858C983E3D4}" destId="{736F74B0-7E5C-4FE8-A423-C72C3ECC541F}" srcOrd="0" destOrd="0" parTransId="{B01C18C8-6CB2-43BE-BA3E-713817316F4C}" sibTransId="{6BAB907C-90EA-4EE9-8125-73759501CC65}"/>
    <dgm:cxn modelId="{AF0D2549-2BBC-403D-8FCB-95ED244598A2}" srcId="{F37E49FA-0C94-4442-AAF4-2BBBF79E5BA3}" destId="{56E7CC2F-7A53-4E50-A650-7855537A53BA}" srcOrd="0" destOrd="0" parTransId="{9D422314-9337-44BE-A239-B35E8FF01C1D}" sibTransId="{8F0D5E68-FCE5-4D30-8B21-811CFB021D43}"/>
    <dgm:cxn modelId="{634FEA73-723C-41C9-A31B-C90F23F39851}" type="presOf" srcId="{89355F6D-9B32-446A-980F-87345F373956}" destId="{AB8FAD63-53D9-4DFB-AB10-E8B8956A432B}" srcOrd="0" destOrd="0" presId="urn:microsoft.com/office/officeart/2018/2/layout/IconLabelDescriptionList"/>
    <dgm:cxn modelId="{90AC318B-4B4B-47E5-AF99-F619391E152B}" type="presOf" srcId="{736F74B0-7E5C-4FE8-A423-C72C3ECC541F}" destId="{754D8D49-34CF-448C-8578-9FA9DF84FDEC}" srcOrd="0" destOrd="0" presId="urn:microsoft.com/office/officeart/2018/2/layout/IconLabelDescriptionList"/>
    <dgm:cxn modelId="{4F069F99-BD41-41A1-BC10-D397A5B52695}" srcId="{E2EF0930-B073-4AFE-A6D4-20345E3F549B}" destId="{89355F6D-9B32-446A-980F-87345F373956}" srcOrd="0" destOrd="0" parTransId="{F73550E6-1BC5-45B0-8567-68234662453B}" sibTransId="{1D57D6BB-A5C3-4D86-915B-902D140B6108}"/>
    <dgm:cxn modelId="{38C9ADCD-D37B-48F9-B54F-FCE36350EE96}" type="presOf" srcId="{D0607BC3-9361-4B37-B988-566A94128043}" destId="{F5517DA5-2315-4E99-A91E-C3F0C371669E}" srcOrd="0" destOrd="0" presId="urn:microsoft.com/office/officeart/2018/2/layout/IconLabelDescriptionList"/>
    <dgm:cxn modelId="{16F0FFD0-3C0D-4292-AC25-1C116C04DD54}" srcId="{33AFA474-44F4-4486-B42C-A858C983E3D4}" destId="{D0607BC3-9361-4B37-B988-566A94128043}" srcOrd="3" destOrd="0" parTransId="{7B6B949C-5A00-46DB-9723-CE33BFCA048E}" sibTransId="{6472790F-E1DA-498E-A773-FAC2E4CFD117}"/>
    <dgm:cxn modelId="{9C86A2D1-CF85-4290-8E9C-28CAA7FA9FA1}" srcId="{33AFA474-44F4-4486-B42C-A858C983E3D4}" destId="{E2EF0930-B073-4AFE-A6D4-20345E3F549B}" srcOrd="2" destOrd="0" parTransId="{074BA449-2FF6-47BC-8F7F-68EF34039411}" sibTransId="{F44373DD-B7C8-418F-A287-60088AACC3FF}"/>
    <dgm:cxn modelId="{49AAB4DA-48A5-4F0D-B555-37E7A2A062AB}" type="presOf" srcId="{E2EF0930-B073-4AFE-A6D4-20345E3F549B}" destId="{80A4A812-9ACB-4C4C-8891-D614F26C28A1}" srcOrd="0" destOrd="0" presId="urn:microsoft.com/office/officeart/2018/2/layout/IconLabelDescriptionList"/>
    <dgm:cxn modelId="{2010D9F6-1292-4315-A712-38312A536E39}" type="presOf" srcId="{985D0A16-B9D5-4D9C-8938-B867FBDDAB11}" destId="{0FFC8653-B321-4E2C-8D29-951954DB2973}" srcOrd="0" destOrd="0" presId="urn:microsoft.com/office/officeart/2018/2/layout/IconLabelDescriptionList"/>
    <dgm:cxn modelId="{7120ACAB-6629-484D-B90B-D3AF5C57D340}" type="presParOf" srcId="{42B5DBD6-B495-4F89-8909-15A200111327}" destId="{06B0E59A-F9A2-491B-805C-CA87F26ED379}" srcOrd="0" destOrd="0" presId="urn:microsoft.com/office/officeart/2018/2/layout/IconLabelDescriptionList"/>
    <dgm:cxn modelId="{5B295C5A-4286-4978-B0E4-0EC0FF085747}" type="presParOf" srcId="{06B0E59A-F9A2-491B-805C-CA87F26ED379}" destId="{9DAB6A7C-7CAB-4570-981F-4A8B7B50FF25}" srcOrd="0" destOrd="0" presId="urn:microsoft.com/office/officeart/2018/2/layout/IconLabelDescriptionList"/>
    <dgm:cxn modelId="{C4C6A76F-38F2-4EA8-8CEB-59FD3637B05F}" type="presParOf" srcId="{06B0E59A-F9A2-491B-805C-CA87F26ED379}" destId="{DA402D54-FAF8-41C3-9E46-2EF0CC95F791}" srcOrd="1" destOrd="0" presId="urn:microsoft.com/office/officeart/2018/2/layout/IconLabelDescriptionList"/>
    <dgm:cxn modelId="{8D43FDB7-CCB3-4D47-B7C5-05C288EE6991}" type="presParOf" srcId="{06B0E59A-F9A2-491B-805C-CA87F26ED379}" destId="{754D8D49-34CF-448C-8578-9FA9DF84FDEC}" srcOrd="2" destOrd="0" presId="urn:microsoft.com/office/officeart/2018/2/layout/IconLabelDescriptionList"/>
    <dgm:cxn modelId="{F1C5BD55-1EAF-44EB-B863-32E17AD9B2A8}" type="presParOf" srcId="{06B0E59A-F9A2-491B-805C-CA87F26ED379}" destId="{55E09B06-A715-43F5-B28B-709F81D64CC7}" srcOrd="3" destOrd="0" presId="urn:microsoft.com/office/officeart/2018/2/layout/IconLabelDescriptionList"/>
    <dgm:cxn modelId="{9341AB0D-DB93-4C71-8706-4BCE67BFFC82}" type="presParOf" srcId="{06B0E59A-F9A2-491B-805C-CA87F26ED379}" destId="{0FFC8653-B321-4E2C-8D29-951954DB2973}" srcOrd="4" destOrd="0" presId="urn:microsoft.com/office/officeart/2018/2/layout/IconLabelDescriptionList"/>
    <dgm:cxn modelId="{490AC800-BB70-41AC-A720-8964A375C78F}" type="presParOf" srcId="{42B5DBD6-B495-4F89-8909-15A200111327}" destId="{713384F1-022E-433D-84CC-4B0BFF9E429A}" srcOrd="1" destOrd="0" presId="urn:microsoft.com/office/officeart/2018/2/layout/IconLabelDescriptionList"/>
    <dgm:cxn modelId="{3D953DE6-B02D-44A1-9ABB-7A54FA2A9BAB}" type="presParOf" srcId="{42B5DBD6-B495-4F89-8909-15A200111327}" destId="{78758A70-4332-4268-A9D7-6CAF21B75258}" srcOrd="2" destOrd="0" presId="urn:microsoft.com/office/officeart/2018/2/layout/IconLabelDescriptionList"/>
    <dgm:cxn modelId="{B082E3DD-5C23-4CDA-876B-4A9D5669B03A}" type="presParOf" srcId="{78758A70-4332-4268-A9D7-6CAF21B75258}" destId="{650CD8CD-FDDA-4390-AD18-2927B7625BEB}" srcOrd="0" destOrd="0" presId="urn:microsoft.com/office/officeart/2018/2/layout/IconLabelDescriptionList"/>
    <dgm:cxn modelId="{F57BF93A-457F-4ED7-8AB8-A9E84B98BD9E}" type="presParOf" srcId="{78758A70-4332-4268-A9D7-6CAF21B75258}" destId="{6F8518EC-61DD-42F2-A191-4C93E7EE22AE}" srcOrd="1" destOrd="0" presId="urn:microsoft.com/office/officeart/2018/2/layout/IconLabelDescriptionList"/>
    <dgm:cxn modelId="{F30485BD-177F-4A28-87EF-DB603146B904}" type="presParOf" srcId="{78758A70-4332-4268-A9D7-6CAF21B75258}" destId="{37A70745-D81C-46C9-A551-62A47ACF6F8B}" srcOrd="2" destOrd="0" presId="urn:microsoft.com/office/officeart/2018/2/layout/IconLabelDescriptionList"/>
    <dgm:cxn modelId="{C20E3D39-E99D-4A58-8D45-F98101555C3D}" type="presParOf" srcId="{78758A70-4332-4268-A9D7-6CAF21B75258}" destId="{3E0E331F-EDFA-45AA-98E4-1115086A9451}" srcOrd="3" destOrd="0" presId="urn:microsoft.com/office/officeart/2018/2/layout/IconLabelDescriptionList"/>
    <dgm:cxn modelId="{BD5250B0-BBD7-46C0-8DA7-B7A118CE70C0}" type="presParOf" srcId="{78758A70-4332-4268-A9D7-6CAF21B75258}" destId="{4A9859E3-8510-4760-91EA-1A290A2ED8A8}" srcOrd="4" destOrd="0" presId="urn:microsoft.com/office/officeart/2018/2/layout/IconLabelDescriptionList"/>
    <dgm:cxn modelId="{9105CD96-6296-41B7-A15E-60B930866392}" type="presParOf" srcId="{42B5DBD6-B495-4F89-8909-15A200111327}" destId="{9F16F4DE-BB25-4493-808C-B0A20C99C35B}" srcOrd="3" destOrd="0" presId="urn:microsoft.com/office/officeart/2018/2/layout/IconLabelDescriptionList"/>
    <dgm:cxn modelId="{C78DF087-A8AB-4B91-A08A-F5BEDBD46780}" type="presParOf" srcId="{42B5DBD6-B495-4F89-8909-15A200111327}" destId="{D1FA4D02-AED7-488B-AFBA-B9750C4F569A}" srcOrd="4" destOrd="0" presId="urn:microsoft.com/office/officeart/2018/2/layout/IconLabelDescriptionList"/>
    <dgm:cxn modelId="{7F7F5921-72C4-4082-B78A-A88026164944}" type="presParOf" srcId="{D1FA4D02-AED7-488B-AFBA-B9750C4F569A}" destId="{9F026E5D-9179-4ECA-B5A5-6E35322B018F}" srcOrd="0" destOrd="0" presId="urn:microsoft.com/office/officeart/2018/2/layout/IconLabelDescriptionList"/>
    <dgm:cxn modelId="{B4FEE0A7-8BCB-40CE-9289-E88E4AA7818B}" type="presParOf" srcId="{D1FA4D02-AED7-488B-AFBA-B9750C4F569A}" destId="{2D5D06D3-6E08-41E4-938A-889BC7FB7AF5}" srcOrd="1" destOrd="0" presId="urn:microsoft.com/office/officeart/2018/2/layout/IconLabelDescriptionList"/>
    <dgm:cxn modelId="{0BB1CD48-B231-40E8-9B2F-8AEDFDC62CEF}" type="presParOf" srcId="{D1FA4D02-AED7-488B-AFBA-B9750C4F569A}" destId="{80A4A812-9ACB-4C4C-8891-D614F26C28A1}" srcOrd="2" destOrd="0" presId="urn:microsoft.com/office/officeart/2018/2/layout/IconLabelDescriptionList"/>
    <dgm:cxn modelId="{28E467CD-14F5-40FB-8E4C-6E12B0BA2345}" type="presParOf" srcId="{D1FA4D02-AED7-488B-AFBA-B9750C4F569A}" destId="{04D5F762-A289-4631-AD30-EF9A13216111}" srcOrd="3" destOrd="0" presId="urn:microsoft.com/office/officeart/2018/2/layout/IconLabelDescriptionList"/>
    <dgm:cxn modelId="{4DDD1CA7-8690-4835-8D89-C2009AF55F14}" type="presParOf" srcId="{D1FA4D02-AED7-488B-AFBA-B9750C4F569A}" destId="{AB8FAD63-53D9-4DFB-AB10-E8B8956A432B}" srcOrd="4" destOrd="0" presId="urn:microsoft.com/office/officeart/2018/2/layout/IconLabelDescriptionList"/>
    <dgm:cxn modelId="{63151952-ED74-450A-9D18-D4F619A2882E}" type="presParOf" srcId="{42B5DBD6-B495-4F89-8909-15A200111327}" destId="{822FCBF7-4C19-4C18-9402-4E4D71E83EAC}" srcOrd="5" destOrd="0" presId="urn:microsoft.com/office/officeart/2018/2/layout/IconLabelDescriptionList"/>
    <dgm:cxn modelId="{CD568A3C-E782-4A51-9002-C072C5598AA3}" type="presParOf" srcId="{42B5DBD6-B495-4F89-8909-15A200111327}" destId="{F74F9F5C-3293-4155-81B6-69F6B963E3A7}" srcOrd="6" destOrd="0" presId="urn:microsoft.com/office/officeart/2018/2/layout/IconLabelDescriptionList"/>
    <dgm:cxn modelId="{AD992FC5-D6F7-4D28-9876-2607982C2D19}" type="presParOf" srcId="{F74F9F5C-3293-4155-81B6-69F6B963E3A7}" destId="{E0C5EADD-B839-444E-82B1-71A66D81FB4F}" srcOrd="0" destOrd="0" presId="urn:microsoft.com/office/officeart/2018/2/layout/IconLabelDescriptionList"/>
    <dgm:cxn modelId="{9F796FB7-B619-4CA5-A493-0A8C37E45BA4}" type="presParOf" srcId="{F74F9F5C-3293-4155-81B6-69F6B963E3A7}" destId="{09700B16-D201-4D0D-A398-2B28FCDDDB9B}" srcOrd="1" destOrd="0" presId="urn:microsoft.com/office/officeart/2018/2/layout/IconLabelDescriptionList"/>
    <dgm:cxn modelId="{64C8315B-7BAB-4610-BD3D-90F5D52109A6}" type="presParOf" srcId="{F74F9F5C-3293-4155-81B6-69F6B963E3A7}" destId="{F5517DA5-2315-4E99-A91E-C3F0C371669E}" srcOrd="2" destOrd="0" presId="urn:microsoft.com/office/officeart/2018/2/layout/IconLabelDescriptionList"/>
    <dgm:cxn modelId="{62382438-2629-42D9-91C8-B3AEB9916C9E}" type="presParOf" srcId="{F74F9F5C-3293-4155-81B6-69F6B963E3A7}" destId="{C0758028-8542-48F2-B7FF-F6A442F4D1F3}" srcOrd="3" destOrd="0" presId="urn:microsoft.com/office/officeart/2018/2/layout/IconLabelDescriptionList"/>
    <dgm:cxn modelId="{5ED4A3B7-8A32-4416-B64C-331405590138}" type="presParOf" srcId="{F74F9F5C-3293-4155-81B6-69F6B963E3A7}" destId="{C3AFD4E7-65D0-413C-88E2-6952E2EC867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A3BA52-5820-4555-933E-DB3C067DB6CD}"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C24B6FA-2BFA-456A-AFF7-B0E5317061EC}">
      <dgm:prSet/>
      <dgm:spPr/>
      <dgm:t>
        <a:bodyPr/>
        <a:lstStyle/>
        <a:p>
          <a:pPr>
            <a:lnSpc>
              <a:spcPct val="100000"/>
            </a:lnSpc>
            <a:defRPr b="1"/>
          </a:pPr>
          <a:r>
            <a:rPr lang="en-US" b="1" i="0" baseline="0"/>
            <a:t>Songkick</a:t>
          </a:r>
          <a:r>
            <a:rPr lang="en-US" b="0" i="0" baseline="0"/>
            <a:t>:</a:t>
          </a:r>
          <a:endParaRPr lang="en-US"/>
        </a:p>
      </dgm:t>
    </dgm:pt>
    <dgm:pt modelId="{E76510C0-F234-4DCF-A420-E7CBBA6A08D3}" type="parTrans" cxnId="{E2E50EB1-F836-45AC-8270-42487DA66D28}">
      <dgm:prSet/>
      <dgm:spPr/>
      <dgm:t>
        <a:bodyPr/>
        <a:lstStyle/>
        <a:p>
          <a:endParaRPr lang="en-US"/>
        </a:p>
      </dgm:t>
    </dgm:pt>
    <dgm:pt modelId="{896C124C-CE41-499B-A64A-244E99C99B8A}" type="sibTrans" cxnId="{E2E50EB1-F836-45AC-8270-42487DA66D28}">
      <dgm:prSet/>
      <dgm:spPr/>
      <dgm:t>
        <a:bodyPr/>
        <a:lstStyle/>
        <a:p>
          <a:endParaRPr lang="en-US"/>
        </a:p>
      </dgm:t>
    </dgm:pt>
    <dgm:pt modelId="{C1597916-4EBE-413C-9C04-9EDB6CAA8955}">
      <dgm:prSet/>
      <dgm:spPr/>
      <dgm:t>
        <a:bodyPr/>
        <a:lstStyle/>
        <a:p>
          <a:pPr>
            <a:lnSpc>
              <a:spcPct val="100000"/>
            </a:lnSpc>
          </a:pPr>
          <a:r>
            <a:rPr lang="en-US" b="1" i="0" baseline="0" dirty="0"/>
            <a:t>Strengths</a:t>
          </a:r>
          <a:r>
            <a:rPr lang="en-US" b="0" i="0" baseline="0" dirty="0"/>
            <a:t>: Well-established platform for discovering concerts and tracking favorite artists. </a:t>
          </a:r>
          <a:br>
            <a:rPr lang="en-US" b="0" i="0" baseline="0" dirty="0"/>
          </a:br>
          <a:r>
            <a:rPr lang="en-US" b="0" i="0" baseline="0" dirty="0"/>
            <a:t>Provides personalized concert alerts and integrates with major music streaming services.</a:t>
          </a:r>
          <a:endParaRPr lang="en-US" dirty="0"/>
        </a:p>
      </dgm:t>
    </dgm:pt>
    <dgm:pt modelId="{F80339A8-8465-489C-9A16-8363C26742E8}" type="parTrans" cxnId="{22345919-0009-4C79-A30B-1E1A73F5D5CF}">
      <dgm:prSet/>
      <dgm:spPr/>
      <dgm:t>
        <a:bodyPr/>
        <a:lstStyle/>
        <a:p>
          <a:endParaRPr lang="en-US"/>
        </a:p>
      </dgm:t>
    </dgm:pt>
    <dgm:pt modelId="{9B246C61-AB1F-43C4-A3F8-10D2C0483E14}" type="sibTrans" cxnId="{22345919-0009-4C79-A30B-1E1A73F5D5CF}">
      <dgm:prSet/>
      <dgm:spPr/>
      <dgm:t>
        <a:bodyPr/>
        <a:lstStyle/>
        <a:p>
          <a:endParaRPr lang="en-US"/>
        </a:p>
      </dgm:t>
    </dgm:pt>
    <dgm:pt modelId="{B1896466-CD9B-4F70-99C5-E5CB7268D4B8}">
      <dgm:prSet/>
      <dgm:spPr/>
      <dgm:t>
        <a:bodyPr/>
        <a:lstStyle/>
        <a:p>
          <a:pPr>
            <a:lnSpc>
              <a:spcPct val="100000"/>
            </a:lnSpc>
          </a:pPr>
          <a:r>
            <a:rPr lang="en-US" b="1" i="0" baseline="0" dirty="0"/>
            <a:t>Weaknesses</a:t>
          </a:r>
          <a:r>
            <a:rPr lang="en-US" b="0" i="0" baseline="0" dirty="0"/>
            <a:t>: Primarily focused on concert discovery and ticketing, with less emphasis on comprehensive trip planning </a:t>
          </a:r>
          <a:br>
            <a:rPr lang="en-US" b="0" i="0" baseline="0" dirty="0"/>
          </a:br>
          <a:r>
            <a:rPr lang="en-US" b="0" i="0" baseline="0" dirty="0"/>
            <a:t>and travel arrangements.</a:t>
          </a:r>
          <a:endParaRPr lang="en-US" dirty="0"/>
        </a:p>
      </dgm:t>
    </dgm:pt>
    <dgm:pt modelId="{27296907-1123-41F5-B9DC-A34B27E44562}" type="parTrans" cxnId="{885CF573-3905-4565-8069-149E81BE80D4}">
      <dgm:prSet/>
      <dgm:spPr/>
      <dgm:t>
        <a:bodyPr/>
        <a:lstStyle/>
        <a:p>
          <a:endParaRPr lang="en-US"/>
        </a:p>
      </dgm:t>
    </dgm:pt>
    <dgm:pt modelId="{8852EBFA-15BB-4614-A22F-171C2B41E10B}" type="sibTrans" cxnId="{885CF573-3905-4565-8069-149E81BE80D4}">
      <dgm:prSet/>
      <dgm:spPr/>
      <dgm:t>
        <a:bodyPr/>
        <a:lstStyle/>
        <a:p>
          <a:endParaRPr lang="en-US"/>
        </a:p>
      </dgm:t>
    </dgm:pt>
    <dgm:pt modelId="{370F168B-F1F7-41E9-BA4F-1B5FBE44694C}">
      <dgm:prSet/>
      <dgm:spPr/>
      <dgm:t>
        <a:bodyPr/>
        <a:lstStyle/>
        <a:p>
          <a:pPr>
            <a:lnSpc>
              <a:spcPct val="100000"/>
            </a:lnSpc>
            <a:defRPr b="1"/>
          </a:pPr>
          <a:r>
            <a:rPr lang="en-US" b="1" i="0" baseline="0" dirty="0" err="1"/>
            <a:t>Bandsintown</a:t>
          </a:r>
          <a:r>
            <a:rPr lang="en-US" b="0" i="0" baseline="0" dirty="0"/>
            <a:t>:</a:t>
          </a:r>
          <a:endParaRPr lang="en-US" dirty="0"/>
        </a:p>
      </dgm:t>
    </dgm:pt>
    <dgm:pt modelId="{4B20CF78-BC9E-448E-B87A-386BCC1E2205}" type="parTrans" cxnId="{5B5E8CA3-9CA3-4C88-ADD0-265491197E2E}">
      <dgm:prSet/>
      <dgm:spPr/>
      <dgm:t>
        <a:bodyPr/>
        <a:lstStyle/>
        <a:p>
          <a:endParaRPr lang="en-US"/>
        </a:p>
      </dgm:t>
    </dgm:pt>
    <dgm:pt modelId="{7F7AD233-DF83-4D82-B540-F46197B45F37}" type="sibTrans" cxnId="{5B5E8CA3-9CA3-4C88-ADD0-265491197E2E}">
      <dgm:prSet/>
      <dgm:spPr/>
      <dgm:t>
        <a:bodyPr/>
        <a:lstStyle/>
        <a:p>
          <a:endParaRPr lang="en-US"/>
        </a:p>
      </dgm:t>
    </dgm:pt>
    <dgm:pt modelId="{BD08EB66-800D-4B3E-868F-599EE3399B53}">
      <dgm:prSet/>
      <dgm:spPr/>
      <dgm:t>
        <a:bodyPr/>
        <a:lstStyle/>
        <a:p>
          <a:pPr>
            <a:lnSpc>
              <a:spcPct val="100000"/>
            </a:lnSpc>
          </a:pPr>
          <a:r>
            <a:rPr lang="en-US" b="1" i="0" baseline="0" dirty="0"/>
            <a:t>Strengths</a:t>
          </a:r>
          <a:r>
            <a:rPr lang="en-US" b="0" i="0" baseline="0" dirty="0"/>
            <a:t>: Popular among users for real-time concert notifications and social features that allow fans to see which </a:t>
          </a:r>
          <a:br>
            <a:rPr lang="en-US" b="0" i="0" baseline="0" dirty="0"/>
          </a:br>
          <a:r>
            <a:rPr lang="en-US" b="0" i="0" baseline="0" dirty="0"/>
            <a:t>concerts their friends are attending.</a:t>
          </a:r>
          <a:endParaRPr lang="en-US" dirty="0"/>
        </a:p>
      </dgm:t>
    </dgm:pt>
    <dgm:pt modelId="{BBAD865F-4E6D-4D87-811E-536D6C20A906}" type="parTrans" cxnId="{32C04A6F-D141-4A44-9391-561C5D4F68A6}">
      <dgm:prSet/>
      <dgm:spPr/>
      <dgm:t>
        <a:bodyPr/>
        <a:lstStyle/>
        <a:p>
          <a:endParaRPr lang="en-US"/>
        </a:p>
      </dgm:t>
    </dgm:pt>
    <dgm:pt modelId="{BC37B9EC-ED9C-4BCD-8545-FAFA41865E5A}" type="sibTrans" cxnId="{32C04A6F-D141-4A44-9391-561C5D4F68A6}">
      <dgm:prSet/>
      <dgm:spPr/>
      <dgm:t>
        <a:bodyPr/>
        <a:lstStyle/>
        <a:p>
          <a:endParaRPr lang="en-US"/>
        </a:p>
      </dgm:t>
    </dgm:pt>
    <dgm:pt modelId="{31DDFFCD-A7FE-45E6-9715-B0B7AD582B81}">
      <dgm:prSet/>
      <dgm:spPr/>
      <dgm:t>
        <a:bodyPr/>
        <a:lstStyle/>
        <a:p>
          <a:pPr>
            <a:lnSpc>
              <a:spcPct val="100000"/>
            </a:lnSpc>
          </a:pPr>
          <a:r>
            <a:rPr lang="en-US" b="1" i="0" baseline="0" dirty="0"/>
            <a:t>Weaknesses</a:t>
          </a:r>
          <a:r>
            <a:rPr lang="en-US" b="0" i="0" baseline="0" dirty="0"/>
            <a:t>: Limited travel and accommodation booking options, primarily focused on concert alerts and basic event management.</a:t>
          </a:r>
          <a:endParaRPr lang="en-US" dirty="0"/>
        </a:p>
      </dgm:t>
    </dgm:pt>
    <dgm:pt modelId="{2D7F0C09-263E-4D67-88D6-D488B6299CFF}" type="parTrans" cxnId="{9781E96C-C6F6-4C43-9857-8E7AD663EACA}">
      <dgm:prSet/>
      <dgm:spPr/>
      <dgm:t>
        <a:bodyPr/>
        <a:lstStyle/>
        <a:p>
          <a:endParaRPr lang="en-US"/>
        </a:p>
      </dgm:t>
    </dgm:pt>
    <dgm:pt modelId="{0D14EFF1-A7BE-4604-B209-2C0795CC03FF}" type="sibTrans" cxnId="{9781E96C-C6F6-4C43-9857-8E7AD663EACA}">
      <dgm:prSet/>
      <dgm:spPr/>
      <dgm:t>
        <a:bodyPr/>
        <a:lstStyle/>
        <a:p>
          <a:endParaRPr lang="en-US"/>
        </a:p>
      </dgm:t>
    </dgm:pt>
    <dgm:pt modelId="{F92AE6B0-A72C-4391-B40B-CDB0FDFD3E03}">
      <dgm:prSet/>
      <dgm:spPr/>
      <dgm:t>
        <a:bodyPr/>
        <a:lstStyle/>
        <a:p>
          <a:pPr>
            <a:lnSpc>
              <a:spcPct val="100000"/>
            </a:lnSpc>
            <a:defRPr b="1"/>
          </a:pPr>
          <a:r>
            <a:rPr lang="en-US" b="1" i="0" baseline="0" dirty="0"/>
            <a:t>Eventbrite</a:t>
          </a:r>
          <a:r>
            <a:rPr lang="en-US" b="0" i="0" baseline="0" dirty="0"/>
            <a:t>:</a:t>
          </a:r>
          <a:endParaRPr lang="en-US" dirty="0"/>
        </a:p>
      </dgm:t>
    </dgm:pt>
    <dgm:pt modelId="{924E6041-53DA-4454-815E-2A8CDB75F552}" type="parTrans" cxnId="{36BDA779-576B-496C-8297-90AFB539107F}">
      <dgm:prSet/>
      <dgm:spPr/>
      <dgm:t>
        <a:bodyPr/>
        <a:lstStyle/>
        <a:p>
          <a:endParaRPr lang="en-US"/>
        </a:p>
      </dgm:t>
    </dgm:pt>
    <dgm:pt modelId="{2AE4F71D-2DC9-4316-82FD-8A7453A1F63E}" type="sibTrans" cxnId="{36BDA779-576B-496C-8297-90AFB539107F}">
      <dgm:prSet/>
      <dgm:spPr/>
      <dgm:t>
        <a:bodyPr/>
        <a:lstStyle/>
        <a:p>
          <a:endParaRPr lang="en-US"/>
        </a:p>
      </dgm:t>
    </dgm:pt>
    <dgm:pt modelId="{9FD99055-4CEA-4AD2-ADDE-46DA1DF9C3D3}">
      <dgm:prSet/>
      <dgm:spPr/>
      <dgm:t>
        <a:bodyPr/>
        <a:lstStyle/>
        <a:p>
          <a:pPr>
            <a:lnSpc>
              <a:spcPct val="100000"/>
            </a:lnSpc>
          </a:pPr>
          <a:r>
            <a:rPr lang="en-US" b="1" i="0" baseline="0"/>
            <a:t>Strengths</a:t>
          </a:r>
          <a:r>
            <a:rPr lang="en-US" b="0" i="0" baseline="0"/>
            <a:t>: Comprehensive event management platform with a wide range of event types, including concerts. </a:t>
          </a:r>
          <a:br>
            <a:rPr lang="en-US" b="0" i="0" baseline="0"/>
          </a:br>
          <a:r>
            <a:rPr lang="en-US" b="0" i="0" baseline="0"/>
            <a:t>Strong ticketing and promotion capabilities.</a:t>
          </a:r>
          <a:endParaRPr lang="en-US"/>
        </a:p>
      </dgm:t>
    </dgm:pt>
    <dgm:pt modelId="{5F1A2D2A-20CC-4853-B9C7-A557BFA0B4DA}" type="parTrans" cxnId="{7422D3E2-2F3D-4FB5-8AB4-8DEBD485C563}">
      <dgm:prSet/>
      <dgm:spPr/>
      <dgm:t>
        <a:bodyPr/>
        <a:lstStyle/>
        <a:p>
          <a:endParaRPr lang="en-US"/>
        </a:p>
      </dgm:t>
    </dgm:pt>
    <dgm:pt modelId="{30A41519-5BB0-469A-90FF-DB208D3DEC0D}" type="sibTrans" cxnId="{7422D3E2-2F3D-4FB5-8AB4-8DEBD485C563}">
      <dgm:prSet/>
      <dgm:spPr/>
      <dgm:t>
        <a:bodyPr/>
        <a:lstStyle/>
        <a:p>
          <a:endParaRPr lang="en-US"/>
        </a:p>
      </dgm:t>
    </dgm:pt>
    <dgm:pt modelId="{18BB4AAA-750C-4B73-B2BA-400E3B81B6ED}">
      <dgm:prSet/>
      <dgm:spPr/>
      <dgm:t>
        <a:bodyPr/>
        <a:lstStyle/>
        <a:p>
          <a:pPr>
            <a:lnSpc>
              <a:spcPct val="100000"/>
            </a:lnSpc>
          </a:pPr>
          <a:r>
            <a:rPr lang="en-US" b="1" i="0" baseline="0"/>
            <a:t>Weaknesses</a:t>
          </a:r>
          <a:r>
            <a:rPr lang="en-US" b="0" i="0" baseline="0"/>
            <a:t>: Less specialized in music events and lacks integrated travel and accommodation planning features.</a:t>
          </a:r>
          <a:endParaRPr lang="en-US"/>
        </a:p>
      </dgm:t>
    </dgm:pt>
    <dgm:pt modelId="{36E5DA9B-3955-4ADC-A588-1DDE10C23DC4}" type="parTrans" cxnId="{961B3EA8-2FC9-43C3-9E90-F45B0EA85D2F}">
      <dgm:prSet/>
      <dgm:spPr/>
      <dgm:t>
        <a:bodyPr/>
        <a:lstStyle/>
        <a:p>
          <a:endParaRPr lang="en-US"/>
        </a:p>
      </dgm:t>
    </dgm:pt>
    <dgm:pt modelId="{74402931-A1E0-408B-96CB-EFCACAC17328}" type="sibTrans" cxnId="{961B3EA8-2FC9-43C3-9E90-F45B0EA85D2F}">
      <dgm:prSet/>
      <dgm:spPr/>
      <dgm:t>
        <a:bodyPr/>
        <a:lstStyle/>
        <a:p>
          <a:endParaRPr lang="en-US"/>
        </a:p>
      </dgm:t>
    </dgm:pt>
    <dgm:pt modelId="{2B92818A-2B2B-4223-97F8-D3E1DD12380A}" type="pres">
      <dgm:prSet presAssocID="{59A3BA52-5820-4555-933E-DB3C067DB6CD}" presName="root" presStyleCnt="0">
        <dgm:presLayoutVars>
          <dgm:dir/>
          <dgm:resizeHandles val="exact"/>
        </dgm:presLayoutVars>
      </dgm:prSet>
      <dgm:spPr/>
    </dgm:pt>
    <dgm:pt modelId="{D1FA5313-E371-494D-9B93-6020E4DCD380}" type="pres">
      <dgm:prSet presAssocID="{4C24B6FA-2BFA-456A-AFF7-B0E5317061EC}" presName="compNode" presStyleCnt="0"/>
      <dgm:spPr/>
    </dgm:pt>
    <dgm:pt modelId="{B833CD4D-9BA5-4A34-A701-29E455309BC3}" type="pres">
      <dgm:prSet presAssocID="{4C24B6FA-2BFA-456A-AFF7-B0E5317061EC}" presName="iconRect" presStyleLbl="node1" presStyleIdx="0" presStyleCnt="3"/>
      <dgm:spPr/>
    </dgm:pt>
    <dgm:pt modelId="{221889CC-5FA0-4342-9681-02566F656A05}" type="pres">
      <dgm:prSet presAssocID="{4C24B6FA-2BFA-456A-AFF7-B0E5317061EC}" presName="iconSpace" presStyleCnt="0"/>
      <dgm:spPr/>
    </dgm:pt>
    <dgm:pt modelId="{ABA65392-ECD8-448A-BB94-61E68AC93C7C}" type="pres">
      <dgm:prSet presAssocID="{4C24B6FA-2BFA-456A-AFF7-B0E5317061EC}" presName="parTx" presStyleLbl="revTx" presStyleIdx="0" presStyleCnt="6">
        <dgm:presLayoutVars>
          <dgm:chMax val="0"/>
          <dgm:chPref val="0"/>
        </dgm:presLayoutVars>
      </dgm:prSet>
      <dgm:spPr/>
    </dgm:pt>
    <dgm:pt modelId="{B98CEE2C-520F-4E34-86B4-A2E9B20C4871}" type="pres">
      <dgm:prSet presAssocID="{4C24B6FA-2BFA-456A-AFF7-B0E5317061EC}" presName="txSpace" presStyleCnt="0"/>
      <dgm:spPr/>
    </dgm:pt>
    <dgm:pt modelId="{010BA92C-8527-486A-B867-A8DE4C83F1B0}" type="pres">
      <dgm:prSet presAssocID="{4C24B6FA-2BFA-456A-AFF7-B0E5317061EC}" presName="desTx" presStyleLbl="revTx" presStyleIdx="1" presStyleCnt="6">
        <dgm:presLayoutVars/>
      </dgm:prSet>
      <dgm:spPr/>
    </dgm:pt>
    <dgm:pt modelId="{EB10B234-0D7A-41B0-B123-C03F1CC7BF04}" type="pres">
      <dgm:prSet presAssocID="{896C124C-CE41-499B-A64A-244E99C99B8A}" presName="sibTrans" presStyleCnt="0"/>
      <dgm:spPr/>
    </dgm:pt>
    <dgm:pt modelId="{556839E0-00BD-49D8-98CF-50FF0BFED866}" type="pres">
      <dgm:prSet presAssocID="{370F168B-F1F7-41E9-BA4F-1B5FBE44694C}" presName="compNode" presStyleCnt="0"/>
      <dgm:spPr/>
    </dgm:pt>
    <dgm:pt modelId="{1A47ECE3-723C-4E03-BCBD-CBE4C21C5400}" type="pres">
      <dgm:prSet presAssocID="{370F168B-F1F7-41E9-BA4F-1B5FBE44694C}" presName="iconRect" presStyleLbl="node1" presStyleIdx="1" presStyleCnt="3"/>
      <dgm:spPr/>
    </dgm:pt>
    <dgm:pt modelId="{3C71304E-7A13-431C-8CE9-1473C51CD552}" type="pres">
      <dgm:prSet presAssocID="{370F168B-F1F7-41E9-BA4F-1B5FBE44694C}" presName="iconSpace" presStyleCnt="0"/>
      <dgm:spPr/>
    </dgm:pt>
    <dgm:pt modelId="{FCF552DA-2A18-432A-9B94-67DD798A3B21}" type="pres">
      <dgm:prSet presAssocID="{370F168B-F1F7-41E9-BA4F-1B5FBE44694C}" presName="parTx" presStyleLbl="revTx" presStyleIdx="2" presStyleCnt="6">
        <dgm:presLayoutVars>
          <dgm:chMax val="0"/>
          <dgm:chPref val="0"/>
        </dgm:presLayoutVars>
      </dgm:prSet>
      <dgm:spPr/>
    </dgm:pt>
    <dgm:pt modelId="{87591C8D-4D87-4DCE-9957-3307231EB894}" type="pres">
      <dgm:prSet presAssocID="{370F168B-F1F7-41E9-BA4F-1B5FBE44694C}" presName="txSpace" presStyleCnt="0"/>
      <dgm:spPr/>
    </dgm:pt>
    <dgm:pt modelId="{1ACF9032-E202-424A-A99E-3B9F5C24B78A}" type="pres">
      <dgm:prSet presAssocID="{370F168B-F1F7-41E9-BA4F-1B5FBE44694C}" presName="desTx" presStyleLbl="revTx" presStyleIdx="3" presStyleCnt="6">
        <dgm:presLayoutVars/>
      </dgm:prSet>
      <dgm:spPr/>
    </dgm:pt>
    <dgm:pt modelId="{829A5CEB-CCDF-4D08-9241-B7CEED07F7BA}" type="pres">
      <dgm:prSet presAssocID="{7F7AD233-DF83-4D82-B540-F46197B45F37}" presName="sibTrans" presStyleCnt="0"/>
      <dgm:spPr/>
    </dgm:pt>
    <dgm:pt modelId="{9B982DAC-847F-446E-A7E6-E14FDADDCD7B}" type="pres">
      <dgm:prSet presAssocID="{F92AE6B0-A72C-4391-B40B-CDB0FDFD3E03}" presName="compNode" presStyleCnt="0"/>
      <dgm:spPr/>
    </dgm:pt>
    <dgm:pt modelId="{1D8F2257-34C1-4EB9-A792-E26B737DCCB1}" type="pres">
      <dgm:prSet presAssocID="{F92AE6B0-A72C-4391-B40B-CDB0FDFD3E03}" presName="iconRect" presStyleLbl="node1" presStyleIdx="2" presStyleCnt="3"/>
      <dgm:spPr/>
    </dgm:pt>
    <dgm:pt modelId="{76A1F4FE-F018-42D4-B448-8210D193786A}" type="pres">
      <dgm:prSet presAssocID="{F92AE6B0-A72C-4391-B40B-CDB0FDFD3E03}" presName="iconSpace" presStyleCnt="0"/>
      <dgm:spPr/>
    </dgm:pt>
    <dgm:pt modelId="{A172A1A9-0A71-419F-BE13-3ED8994AF0C3}" type="pres">
      <dgm:prSet presAssocID="{F92AE6B0-A72C-4391-B40B-CDB0FDFD3E03}" presName="parTx" presStyleLbl="revTx" presStyleIdx="4" presStyleCnt="6">
        <dgm:presLayoutVars>
          <dgm:chMax val="0"/>
          <dgm:chPref val="0"/>
        </dgm:presLayoutVars>
      </dgm:prSet>
      <dgm:spPr/>
    </dgm:pt>
    <dgm:pt modelId="{961C9F7A-9CD3-4CCE-A15A-A7E166F80DF1}" type="pres">
      <dgm:prSet presAssocID="{F92AE6B0-A72C-4391-B40B-CDB0FDFD3E03}" presName="txSpace" presStyleCnt="0"/>
      <dgm:spPr/>
    </dgm:pt>
    <dgm:pt modelId="{A0E1560F-E636-46DF-A85F-08037D412567}" type="pres">
      <dgm:prSet presAssocID="{F92AE6B0-A72C-4391-B40B-CDB0FDFD3E03}" presName="desTx" presStyleLbl="revTx" presStyleIdx="5" presStyleCnt="6">
        <dgm:presLayoutVars/>
      </dgm:prSet>
      <dgm:spPr/>
    </dgm:pt>
  </dgm:ptLst>
  <dgm:cxnLst>
    <dgm:cxn modelId="{F4A5F715-DB42-415F-862D-D5B326A79525}" type="presOf" srcId="{370F168B-F1F7-41E9-BA4F-1B5FBE44694C}" destId="{FCF552DA-2A18-432A-9B94-67DD798A3B21}" srcOrd="0" destOrd="0" presId="urn:microsoft.com/office/officeart/2018/2/layout/IconLabelDescriptionList"/>
    <dgm:cxn modelId="{22345919-0009-4C79-A30B-1E1A73F5D5CF}" srcId="{4C24B6FA-2BFA-456A-AFF7-B0E5317061EC}" destId="{C1597916-4EBE-413C-9C04-9EDB6CAA8955}" srcOrd="0" destOrd="0" parTransId="{F80339A8-8465-489C-9A16-8363C26742E8}" sibTransId="{9B246C61-AB1F-43C4-A3F8-10D2C0483E14}"/>
    <dgm:cxn modelId="{359BDD44-3CBB-478A-9760-0B6D2FB5C1CE}" type="presOf" srcId="{9FD99055-4CEA-4AD2-ADDE-46DA1DF9C3D3}" destId="{A0E1560F-E636-46DF-A85F-08037D412567}" srcOrd="0" destOrd="0" presId="urn:microsoft.com/office/officeart/2018/2/layout/IconLabelDescriptionList"/>
    <dgm:cxn modelId="{9781E96C-C6F6-4C43-9857-8E7AD663EACA}" srcId="{370F168B-F1F7-41E9-BA4F-1B5FBE44694C}" destId="{31DDFFCD-A7FE-45E6-9715-B0B7AD582B81}" srcOrd="1" destOrd="0" parTransId="{2D7F0C09-263E-4D67-88D6-D488B6299CFF}" sibTransId="{0D14EFF1-A7BE-4604-B209-2C0795CC03FF}"/>
    <dgm:cxn modelId="{32C04A6F-D141-4A44-9391-561C5D4F68A6}" srcId="{370F168B-F1F7-41E9-BA4F-1B5FBE44694C}" destId="{BD08EB66-800D-4B3E-868F-599EE3399B53}" srcOrd="0" destOrd="0" parTransId="{BBAD865F-4E6D-4D87-811E-536D6C20A906}" sibTransId="{BC37B9EC-ED9C-4BCD-8545-FAFA41865E5A}"/>
    <dgm:cxn modelId="{FA2D2472-C025-4A26-BB8C-08281D23039C}" type="presOf" srcId="{18BB4AAA-750C-4B73-B2BA-400E3B81B6ED}" destId="{A0E1560F-E636-46DF-A85F-08037D412567}" srcOrd="0" destOrd="1" presId="urn:microsoft.com/office/officeart/2018/2/layout/IconLabelDescriptionList"/>
    <dgm:cxn modelId="{885CF573-3905-4565-8069-149E81BE80D4}" srcId="{4C24B6FA-2BFA-456A-AFF7-B0E5317061EC}" destId="{B1896466-CD9B-4F70-99C5-E5CB7268D4B8}" srcOrd="1" destOrd="0" parTransId="{27296907-1123-41F5-B9DC-A34B27E44562}" sibTransId="{8852EBFA-15BB-4614-A22F-171C2B41E10B}"/>
    <dgm:cxn modelId="{79448957-2F6E-4AA6-B372-1174741CBF00}" type="presOf" srcId="{BD08EB66-800D-4B3E-868F-599EE3399B53}" destId="{1ACF9032-E202-424A-A99E-3B9F5C24B78A}" srcOrd="0" destOrd="0" presId="urn:microsoft.com/office/officeart/2018/2/layout/IconLabelDescriptionList"/>
    <dgm:cxn modelId="{36BDA779-576B-496C-8297-90AFB539107F}" srcId="{59A3BA52-5820-4555-933E-DB3C067DB6CD}" destId="{F92AE6B0-A72C-4391-B40B-CDB0FDFD3E03}" srcOrd="2" destOrd="0" parTransId="{924E6041-53DA-4454-815E-2A8CDB75F552}" sibTransId="{2AE4F71D-2DC9-4316-82FD-8A7453A1F63E}"/>
    <dgm:cxn modelId="{B4DF5086-7DE7-43D1-A9C8-B9B8D8634B6B}" type="presOf" srcId="{59A3BA52-5820-4555-933E-DB3C067DB6CD}" destId="{2B92818A-2B2B-4223-97F8-D3E1DD12380A}" srcOrd="0" destOrd="0" presId="urn:microsoft.com/office/officeart/2018/2/layout/IconLabelDescriptionList"/>
    <dgm:cxn modelId="{C38D3396-2BA8-438A-8049-E545FC49EDEB}" type="presOf" srcId="{4C24B6FA-2BFA-456A-AFF7-B0E5317061EC}" destId="{ABA65392-ECD8-448A-BB94-61E68AC93C7C}" srcOrd="0" destOrd="0" presId="urn:microsoft.com/office/officeart/2018/2/layout/IconLabelDescriptionList"/>
    <dgm:cxn modelId="{16D7F09C-9746-40E8-98C9-1DF3C8E11502}" type="presOf" srcId="{31DDFFCD-A7FE-45E6-9715-B0B7AD582B81}" destId="{1ACF9032-E202-424A-A99E-3B9F5C24B78A}" srcOrd="0" destOrd="1" presId="urn:microsoft.com/office/officeart/2018/2/layout/IconLabelDescriptionList"/>
    <dgm:cxn modelId="{5B5E8CA3-9CA3-4C88-ADD0-265491197E2E}" srcId="{59A3BA52-5820-4555-933E-DB3C067DB6CD}" destId="{370F168B-F1F7-41E9-BA4F-1B5FBE44694C}" srcOrd="1" destOrd="0" parTransId="{4B20CF78-BC9E-448E-B87A-386BCC1E2205}" sibTransId="{7F7AD233-DF83-4D82-B540-F46197B45F37}"/>
    <dgm:cxn modelId="{961B3EA8-2FC9-43C3-9E90-F45B0EA85D2F}" srcId="{F92AE6B0-A72C-4391-B40B-CDB0FDFD3E03}" destId="{18BB4AAA-750C-4B73-B2BA-400E3B81B6ED}" srcOrd="1" destOrd="0" parTransId="{36E5DA9B-3955-4ADC-A588-1DDE10C23DC4}" sibTransId="{74402931-A1E0-408B-96CB-EFCACAC17328}"/>
    <dgm:cxn modelId="{E2E50EB1-F836-45AC-8270-42487DA66D28}" srcId="{59A3BA52-5820-4555-933E-DB3C067DB6CD}" destId="{4C24B6FA-2BFA-456A-AFF7-B0E5317061EC}" srcOrd="0" destOrd="0" parTransId="{E76510C0-F234-4DCF-A420-E7CBBA6A08D3}" sibTransId="{896C124C-CE41-499B-A64A-244E99C99B8A}"/>
    <dgm:cxn modelId="{8B0BA4BD-0936-4B15-A9FE-D44A8290E59D}" type="presOf" srcId="{F92AE6B0-A72C-4391-B40B-CDB0FDFD3E03}" destId="{A172A1A9-0A71-419F-BE13-3ED8994AF0C3}" srcOrd="0" destOrd="0" presId="urn:microsoft.com/office/officeart/2018/2/layout/IconLabelDescriptionList"/>
    <dgm:cxn modelId="{2828C5D2-00B4-423B-BA60-49CBFF2D4781}" type="presOf" srcId="{B1896466-CD9B-4F70-99C5-E5CB7268D4B8}" destId="{010BA92C-8527-486A-B867-A8DE4C83F1B0}" srcOrd="0" destOrd="1" presId="urn:microsoft.com/office/officeart/2018/2/layout/IconLabelDescriptionList"/>
    <dgm:cxn modelId="{7422D3E2-2F3D-4FB5-8AB4-8DEBD485C563}" srcId="{F92AE6B0-A72C-4391-B40B-CDB0FDFD3E03}" destId="{9FD99055-4CEA-4AD2-ADDE-46DA1DF9C3D3}" srcOrd="0" destOrd="0" parTransId="{5F1A2D2A-20CC-4853-B9C7-A557BFA0B4DA}" sibTransId="{30A41519-5BB0-469A-90FF-DB208D3DEC0D}"/>
    <dgm:cxn modelId="{180A82F8-27B3-401C-90A0-FC6F11E96B30}" type="presOf" srcId="{C1597916-4EBE-413C-9C04-9EDB6CAA8955}" destId="{010BA92C-8527-486A-B867-A8DE4C83F1B0}" srcOrd="0" destOrd="0" presId="urn:microsoft.com/office/officeart/2018/2/layout/IconLabelDescriptionList"/>
    <dgm:cxn modelId="{15FCE56B-C59C-4ED9-B8C9-C1F621AB211A}" type="presParOf" srcId="{2B92818A-2B2B-4223-97F8-D3E1DD12380A}" destId="{D1FA5313-E371-494D-9B93-6020E4DCD380}" srcOrd="0" destOrd="0" presId="urn:microsoft.com/office/officeart/2018/2/layout/IconLabelDescriptionList"/>
    <dgm:cxn modelId="{FDC48CD1-278B-45F9-A07A-911540BE83DD}" type="presParOf" srcId="{D1FA5313-E371-494D-9B93-6020E4DCD380}" destId="{B833CD4D-9BA5-4A34-A701-29E455309BC3}" srcOrd="0" destOrd="0" presId="urn:microsoft.com/office/officeart/2018/2/layout/IconLabelDescriptionList"/>
    <dgm:cxn modelId="{D5CB2BAC-6633-447C-8AA0-1C080AA698BA}" type="presParOf" srcId="{D1FA5313-E371-494D-9B93-6020E4DCD380}" destId="{221889CC-5FA0-4342-9681-02566F656A05}" srcOrd="1" destOrd="0" presId="urn:microsoft.com/office/officeart/2018/2/layout/IconLabelDescriptionList"/>
    <dgm:cxn modelId="{591546A5-21FC-468E-934F-1AB19FBA790E}" type="presParOf" srcId="{D1FA5313-E371-494D-9B93-6020E4DCD380}" destId="{ABA65392-ECD8-448A-BB94-61E68AC93C7C}" srcOrd="2" destOrd="0" presId="urn:microsoft.com/office/officeart/2018/2/layout/IconLabelDescriptionList"/>
    <dgm:cxn modelId="{C718358A-5B90-4EE7-B5AA-24E14A94EA90}" type="presParOf" srcId="{D1FA5313-E371-494D-9B93-6020E4DCD380}" destId="{B98CEE2C-520F-4E34-86B4-A2E9B20C4871}" srcOrd="3" destOrd="0" presId="urn:microsoft.com/office/officeart/2018/2/layout/IconLabelDescriptionList"/>
    <dgm:cxn modelId="{CC0F0B07-E6BC-4DC4-A211-CC2896DDD293}" type="presParOf" srcId="{D1FA5313-E371-494D-9B93-6020E4DCD380}" destId="{010BA92C-8527-486A-B867-A8DE4C83F1B0}" srcOrd="4" destOrd="0" presId="urn:microsoft.com/office/officeart/2018/2/layout/IconLabelDescriptionList"/>
    <dgm:cxn modelId="{EE7F1C03-C7FF-4CCA-B817-8BF1E6864E43}" type="presParOf" srcId="{2B92818A-2B2B-4223-97F8-D3E1DD12380A}" destId="{EB10B234-0D7A-41B0-B123-C03F1CC7BF04}" srcOrd="1" destOrd="0" presId="urn:microsoft.com/office/officeart/2018/2/layout/IconLabelDescriptionList"/>
    <dgm:cxn modelId="{EE07EDA1-D147-4F9B-B84F-5EC4132470D1}" type="presParOf" srcId="{2B92818A-2B2B-4223-97F8-D3E1DD12380A}" destId="{556839E0-00BD-49D8-98CF-50FF0BFED866}" srcOrd="2" destOrd="0" presId="urn:microsoft.com/office/officeart/2018/2/layout/IconLabelDescriptionList"/>
    <dgm:cxn modelId="{26D5E412-1A4D-4C6D-BF49-07B388A05F28}" type="presParOf" srcId="{556839E0-00BD-49D8-98CF-50FF0BFED866}" destId="{1A47ECE3-723C-4E03-BCBD-CBE4C21C5400}" srcOrd="0" destOrd="0" presId="urn:microsoft.com/office/officeart/2018/2/layout/IconLabelDescriptionList"/>
    <dgm:cxn modelId="{ABCB8D85-C954-43C0-BBD3-8CCD02A61418}" type="presParOf" srcId="{556839E0-00BD-49D8-98CF-50FF0BFED866}" destId="{3C71304E-7A13-431C-8CE9-1473C51CD552}" srcOrd="1" destOrd="0" presId="urn:microsoft.com/office/officeart/2018/2/layout/IconLabelDescriptionList"/>
    <dgm:cxn modelId="{227B0336-6C09-42E8-B6F5-3BD8B0BB73B8}" type="presParOf" srcId="{556839E0-00BD-49D8-98CF-50FF0BFED866}" destId="{FCF552DA-2A18-432A-9B94-67DD798A3B21}" srcOrd="2" destOrd="0" presId="urn:microsoft.com/office/officeart/2018/2/layout/IconLabelDescriptionList"/>
    <dgm:cxn modelId="{0884BF45-DE11-4FA3-8EDC-D7D3A1D53213}" type="presParOf" srcId="{556839E0-00BD-49D8-98CF-50FF0BFED866}" destId="{87591C8D-4D87-4DCE-9957-3307231EB894}" srcOrd="3" destOrd="0" presId="urn:microsoft.com/office/officeart/2018/2/layout/IconLabelDescriptionList"/>
    <dgm:cxn modelId="{B9CDDD4F-C968-43BF-9A85-B0957EA66624}" type="presParOf" srcId="{556839E0-00BD-49D8-98CF-50FF0BFED866}" destId="{1ACF9032-E202-424A-A99E-3B9F5C24B78A}" srcOrd="4" destOrd="0" presId="urn:microsoft.com/office/officeart/2018/2/layout/IconLabelDescriptionList"/>
    <dgm:cxn modelId="{BFAC5CB2-89A8-4B78-87ED-A719EEC17D48}" type="presParOf" srcId="{2B92818A-2B2B-4223-97F8-D3E1DD12380A}" destId="{829A5CEB-CCDF-4D08-9241-B7CEED07F7BA}" srcOrd="3" destOrd="0" presId="urn:microsoft.com/office/officeart/2018/2/layout/IconLabelDescriptionList"/>
    <dgm:cxn modelId="{EE766F73-810E-4A08-98BD-241776095F75}" type="presParOf" srcId="{2B92818A-2B2B-4223-97F8-D3E1DD12380A}" destId="{9B982DAC-847F-446E-A7E6-E14FDADDCD7B}" srcOrd="4" destOrd="0" presId="urn:microsoft.com/office/officeart/2018/2/layout/IconLabelDescriptionList"/>
    <dgm:cxn modelId="{FE779C57-4E4E-4F6C-967E-E34E07C006D7}" type="presParOf" srcId="{9B982DAC-847F-446E-A7E6-E14FDADDCD7B}" destId="{1D8F2257-34C1-4EB9-A792-E26B737DCCB1}" srcOrd="0" destOrd="0" presId="urn:microsoft.com/office/officeart/2018/2/layout/IconLabelDescriptionList"/>
    <dgm:cxn modelId="{01791A6F-BD26-41F8-98D1-E5CB69B6E941}" type="presParOf" srcId="{9B982DAC-847F-446E-A7E6-E14FDADDCD7B}" destId="{76A1F4FE-F018-42D4-B448-8210D193786A}" srcOrd="1" destOrd="0" presId="urn:microsoft.com/office/officeart/2018/2/layout/IconLabelDescriptionList"/>
    <dgm:cxn modelId="{EE0FD06E-D3E6-4D02-9083-6079EBF96786}" type="presParOf" srcId="{9B982DAC-847F-446E-A7E6-E14FDADDCD7B}" destId="{A172A1A9-0A71-419F-BE13-3ED8994AF0C3}" srcOrd="2" destOrd="0" presId="urn:microsoft.com/office/officeart/2018/2/layout/IconLabelDescriptionList"/>
    <dgm:cxn modelId="{CCF3761E-5A18-43C8-A50E-E3962C2D5899}" type="presParOf" srcId="{9B982DAC-847F-446E-A7E6-E14FDADDCD7B}" destId="{961C9F7A-9CD3-4CCE-A15A-A7E166F80DF1}" srcOrd="3" destOrd="0" presId="urn:microsoft.com/office/officeart/2018/2/layout/IconLabelDescriptionList"/>
    <dgm:cxn modelId="{FAF6F487-A7C1-4579-BA2F-6D1CFB88FC30}" type="presParOf" srcId="{9B982DAC-847F-446E-A7E6-E14FDADDCD7B}" destId="{A0E1560F-E636-46DF-A85F-08037D41256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8AAE3-7DF5-497F-9ABA-60521DBCB6D8}">
      <dsp:nvSpPr>
        <dsp:cNvPr id="0" name=""/>
        <dsp:cNvSpPr/>
      </dsp:nvSpPr>
      <dsp:spPr>
        <a:xfrm>
          <a:off x="421359" y="1708743"/>
          <a:ext cx="837014" cy="837014"/>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9A4647D7-B1A2-419E-9B78-FBD5F0F50821}">
      <dsp:nvSpPr>
        <dsp:cNvPr id="0" name=""/>
        <dsp:cNvSpPr/>
      </dsp:nvSpPr>
      <dsp:spPr>
        <a:xfrm>
          <a:off x="597132" y="1884516"/>
          <a:ext cx="485468" cy="4854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B958B68-3C4E-4D09-A4CC-63026F7CE942}">
      <dsp:nvSpPr>
        <dsp:cNvPr id="0" name=""/>
        <dsp:cNvSpPr/>
      </dsp:nvSpPr>
      <dsp:spPr>
        <a:xfrm>
          <a:off x="1393806" y="1573673"/>
          <a:ext cx="2060819" cy="110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Planning a concert vacation is complex and fragmented.</a:t>
          </a:r>
          <a:endParaRPr lang="en-US" sz="1400" kern="1200" dirty="0"/>
        </a:p>
      </dsp:txBody>
      <dsp:txXfrm>
        <a:off x="1393806" y="1573673"/>
        <a:ext cx="2060819" cy="1107153"/>
      </dsp:txXfrm>
    </dsp:sp>
    <dsp:sp modelId="{53737989-CCF3-4B17-BC96-107E9E3C90D0}">
      <dsp:nvSpPr>
        <dsp:cNvPr id="0" name=""/>
        <dsp:cNvSpPr/>
      </dsp:nvSpPr>
      <dsp:spPr>
        <a:xfrm>
          <a:off x="3549580" y="1708743"/>
          <a:ext cx="837014" cy="837014"/>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FB28211-A291-49A4-B079-CB97C8FAEEA6}">
      <dsp:nvSpPr>
        <dsp:cNvPr id="0" name=""/>
        <dsp:cNvSpPr/>
      </dsp:nvSpPr>
      <dsp:spPr>
        <a:xfrm>
          <a:off x="3735740" y="1884516"/>
          <a:ext cx="485468" cy="48546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6201B45-1ABA-4F47-AFC4-F52CFB914797}">
      <dsp:nvSpPr>
        <dsp:cNvPr id="0" name=""/>
        <dsp:cNvSpPr/>
      </dsp:nvSpPr>
      <dsp:spPr>
        <a:xfrm>
          <a:off x="4566251" y="1316802"/>
          <a:ext cx="2457385" cy="1599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Music enthusiasts must coordinate multiple trip aspects: finding concerts, booking tickets, arranging accommodations, and organizing travel.</a:t>
          </a:r>
          <a:endParaRPr lang="en-US" sz="1400" kern="1200" dirty="0"/>
        </a:p>
      </dsp:txBody>
      <dsp:txXfrm>
        <a:off x="4566251" y="1316802"/>
        <a:ext cx="2457385" cy="1599485"/>
      </dsp:txXfrm>
    </dsp:sp>
    <dsp:sp modelId="{5ADE6F32-CD31-4889-999A-96647CD49A8C}">
      <dsp:nvSpPr>
        <dsp:cNvPr id="0" name=""/>
        <dsp:cNvSpPr/>
      </dsp:nvSpPr>
      <dsp:spPr>
        <a:xfrm>
          <a:off x="7373724" y="1708743"/>
          <a:ext cx="837014" cy="837014"/>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E9C7BE20-7AD5-4849-8C76-1C6951B54A59}">
      <dsp:nvSpPr>
        <dsp:cNvPr id="0" name=""/>
        <dsp:cNvSpPr/>
      </dsp:nvSpPr>
      <dsp:spPr>
        <a:xfrm>
          <a:off x="7549497" y="1884516"/>
          <a:ext cx="485468" cy="4854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9697C95-3AEB-454C-B238-0782608880AB}">
      <dsp:nvSpPr>
        <dsp:cNvPr id="0" name=""/>
        <dsp:cNvSpPr/>
      </dsp:nvSpPr>
      <dsp:spPr>
        <a:xfrm>
          <a:off x="8383687" y="1734050"/>
          <a:ext cx="2416683" cy="86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This process typically involves navigating various platforms and services, which is time-consuming, frustrating, and prone to errors. </a:t>
          </a:r>
          <a:endParaRPr lang="en-US" sz="1400" kern="1200" dirty="0"/>
        </a:p>
      </dsp:txBody>
      <dsp:txXfrm>
        <a:off x="8383687" y="1734050"/>
        <a:ext cx="2416683" cy="867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6A34C-94C2-42DA-AC51-91CA380A21FA}">
      <dsp:nvSpPr>
        <dsp:cNvPr id="0" name=""/>
        <dsp:cNvSpPr/>
      </dsp:nvSpPr>
      <dsp:spPr>
        <a:xfrm>
          <a:off x="251316" y="696328"/>
          <a:ext cx="721435" cy="721435"/>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AE68A25-C2DC-44A8-AEC8-66055EF77DB5}">
      <dsp:nvSpPr>
        <dsp:cNvPr id="0" name=""/>
        <dsp:cNvSpPr/>
      </dsp:nvSpPr>
      <dsp:spPr>
        <a:xfrm>
          <a:off x="402818" y="847830"/>
          <a:ext cx="418432" cy="4184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A9ED09A-E015-4F0D-ACAC-B0476D727BC5}">
      <dsp:nvSpPr>
        <dsp:cNvPr id="0" name=""/>
        <dsp:cNvSpPr/>
      </dsp:nvSpPr>
      <dsp:spPr>
        <a:xfrm>
          <a:off x="1127346" y="696328"/>
          <a:ext cx="1700527" cy="72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dirty="0"/>
            <a:t>Provides a unified, intelligent platform to streamline the entire planning process.</a:t>
          </a:r>
          <a:endParaRPr lang="en-US" sz="1100" kern="1200" dirty="0"/>
        </a:p>
      </dsp:txBody>
      <dsp:txXfrm>
        <a:off x="1127346" y="696328"/>
        <a:ext cx="1700527" cy="721435"/>
      </dsp:txXfrm>
    </dsp:sp>
    <dsp:sp modelId="{B15C4F05-BC79-4E8A-9EF8-AE93130EB493}">
      <dsp:nvSpPr>
        <dsp:cNvPr id="0" name=""/>
        <dsp:cNvSpPr/>
      </dsp:nvSpPr>
      <dsp:spPr>
        <a:xfrm>
          <a:off x="3124177" y="696328"/>
          <a:ext cx="721435" cy="721435"/>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8D5EBD6F-C412-4DDD-8CC8-01CBEEDB49C3}">
      <dsp:nvSpPr>
        <dsp:cNvPr id="0" name=""/>
        <dsp:cNvSpPr/>
      </dsp:nvSpPr>
      <dsp:spPr>
        <a:xfrm>
          <a:off x="3275679" y="847830"/>
          <a:ext cx="418432" cy="4184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585B3686-C20C-4FFC-B723-B2CF060FF050}">
      <dsp:nvSpPr>
        <dsp:cNvPr id="0" name=""/>
        <dsp:cNvSpPr/>
      </dsp:nvSpPr>
      <dsp:spPr>
        <a:xfrm>
          <a:off x="4000207" y="696328"/>
          <a:ext cx="1700527" cy="72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dirty="0"/>
            <a:t>Facilitates seamless booking for concert tickets, hotels, and transportation.</a:t>
          </a:r>
          <a:endParaRPr lang="en-US" sz="1100" kern="1200" dirty="0"/>
        </a:p>
      </dsp:txBody>
      <dsp:txXfrm>
        <a:off x="4000207" y="696328"/>
        <a:ext cx="1700527" cy="721435"/>
      </dsp:txXfrm>
    </dsp:sp>
    <dsp:sp modelId="{28DFD326-E25E-4D55-A9FC-878F59E36546}">
      <dsp:nvSpPr>
        <dsp:cNvPr id="0" name=""/>
        <dsp:cNvSpPr/>
      </dsp:nvSpPr>
      <dsp:spPr>
        <a:xfrm>
          <a:off x="5997039" y="696328"/>
          <a:ext cx="721435" cy="721435"/>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81AE873E-F0C8-40D8-9580-68D29ACEABE4}">
      <dsp:nvSpPr>
        <dsp:cNvPr id="0" name=""/>
        <dsp:cNvSpPr/>
      </dsp:nvSpPr>
      <dsp:spPr>
        <a:xfrm>
          <a:off x="6148540" y="847830"/>
          <a:ext cx="418432" cy="4184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FEAFFEA-D565-4643-AE8A-2DABA722D764}">
      <dsp:nvSpPr>
        <dsp:cNvPr id="0" name=""/>
        <dsp:cNvSpPr/>
      </dsp:nvSpPr>
      <dsp:spPr>
        <a:xfrm>
          <a:off x="6873068" y="696328"/>
          <a:ext cx="1700527" cy="72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a:t>Integrates all functionalities into a single cohesive system.</a:t>
          </a:r>
          <a:endParaRPr lang="en-US" sz="1100" kern="1200"/>
        </a:p>
      </dsp:txBody>
      <dsp:txXfrm>
        <a:off x="6873068" y="696328"/>
        <a:ext cx="1700527" cy="721435"/>
      </dsp:txXfrm>
    </dsp:sp>
    <dsp:sp modelId="{49059BAE-3DDB-4D33-B7ED-52ACC31FDF4B}">
      <dsp:nvSpPr>
        <dsp:cNvPr id="0" name=""/>
        <dsp:cNvSpPr/>
      </dsp:nvSpPr>
      <dsp:spPr>
        <a:xfrm>
          <a:off x="251316" y="1998535"/>
          <a:ext cx="721435" cy="721435"/>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15E040EC-358B-4A40-BBA0-5F593A942755}">
      <dsp:nvSpPr>
        <dsp:cNvPr id="0" name=""/>
        <dsp:cNvSpPr/>
      </dsp:nvSpPr>
      <dsp:spPr>
        <a:xfrm>
          <a:off x="402818" y="2150037"/>
          <a:ext cx="418432" cy="4184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1F56B14-2FDD-4B7B-A908-3AE3369795BF}">
      <dsp:nvSpPr>
        <dsp:cNvPr id="0" name=""/>
        <dsp:cNvSpPr/>
      </dsp:nvSpPr>
      <dsp:spPr>
        <a:xfrm>
          <a:off x="1127346" y="1998535"/>
          <a:ext cx="1700527" cy="72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dirty="0"/>
            <a:t>Ensures a hassle-free and enjoyable concert vacation planning experience.</a:t>
          </a:r>
          <a:endParaRPr lang="en-US" sz="1100" kern="1200" dirty="0"/>
        </a:p>
      </dsp:txBody>
      <dsp:txXfrm>
        <a:off x="1127346" y="1998535"/>
        <a:ext cx="1700527" cy="721435"/>
      </dsp:txXfrm>
    </dsp:sp>
    <dsp:sp modelId="{279BB2B5-47C2-4D1E-BAE2-4786A3A6BDF6}">
      <dsp:nvSpPr>
        <dsp:cNvPr id="0" name=""/>
        <dsp:cNvSpPr/>
      </dsp:nvSpPr>
      <dsp:spPr>
        <a:xfrm>
          <a:off x="3124177" y="1998535"/>
          <a:ext cx="721435" cy="721435"/>
        </a:xfrm>
        <a:prstGeom prst="ellipse">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C67EA30-B73C-4901-9465-56B0D711977B}">
      <dsp:nvSpPr>
        <dsp:cNvPr id="0" name=""/>
        <dsp:cNvSpPr/>
      </dsp:nvSpPr>
      <dsp:spPr>
        <a:xfrm>
          <a:off x="3275679" y="2150037"/>
          <a:ext cx="418432" cy="4184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ED6F4605-8064-4C62-AB24-BF323862DE0E}">
      <dsp:nvSpPr>
        <dsp:cNvPr id="0" name=""/>
        <dsp:cNvSpPr/>
      </dsp:nvSpPr>
      <dsp:spPr>
        <a:xfrm>
          <a:off x="4000207" y="1998535"/>
          <a:ext cx="1700527" cy="72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baseline="0" dirty="0"/>
            <a:t>Allows users to focus on their love for music rather than logistical challenges. </a:t>
          </a:r>
          <a:endParaRPr lang="en-US" sz="1100" kern="1200" dirty="0"/>
        </a:p>
      </dsp:txBody>
      <dsp:txXfrm>
        <a:off x="4000207" y="1998535"/>
        <a:ext cx="1700527" cy="7214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B6A7C-7CAB-4570-981F-4A8B7B50FF25}">
      <dsp:nvSpPr>
        <dsp:cNvPr id="0" name=""/>
        <dsp:cNvSpPr/>
      </dsp:nvSpPr>
      <dsp:spPr>
        <a:xfrm>
          <a:off x="7008" y="353240"/>
          <a:ext cx="681505" cy="6815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4D8D49-34CF-448C-8578-9FA9DF84FDEC}">
      <dsp:nvSpPr>
        <dsp:cNvPr id="0" name=""/>
        <dsp:cNvSpPr/>
      </dsp:nvSpPr>
      <dsp:spPr>
        <a:xfrm>
          <a:off x="7008" y="1151268"/>
          <a:ext cx="1947159" cy="43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dirty="0"/>
            <a:t>Cloud Computing</a:t>
          </a:r>
          <a:r>
            <a:rPr lang="en-US" sz="1400" kern="1200" dirty="0"/>
            <a:t>:</a:t>
          </a:r>
        </a:p>
      </dsp:txBody>
      <dsp:txXfrm>
        <a:off x="7008" y="1151268"/>
        <a:ext cx="1947159" cy="438110"/>
      </dsp:txXfrm>
    </dsp:sp>
    <dsp:sp modelId="{0FFC8653-B321-4E2C-8D29-951954DB2973}">
      <dsp:nvSpPr>
        <dsp:cNvPr id="0" name=""/>
        <dsp:cNvSpPr/>
      </dsp:nvSpPr>
      <dsp:spPr>
        <a:xfrm>
          <a:off x="7008" y="1643575"/>
          <a:ext cx="1947159" cy="1419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The system is hosted on cloud infrastructure, ensuring it can scale to accommodate a large number of users and handle varying loads efficiently.</a:t>
          </a:r>
        </a:p>
      </dsp:txBody>
      <dsp:txXfrm>
        <a:off x="7008" y="1643575"/>
        <a:ext cx="1947159" cy="1419483"/>
      </dsp:txXfrm>
    </dsp:sp>
    <dsp:sp modelId="{650CD8CD-FDDA-4390-AD18-2927B7625BEB}">
      <dsp:nvSpPr>
        <dsp:cNvPr id="0" name=""/>
        <dsp:cNvSpPr/>
      </dsp:nvSpPr>
      <dsp:spPr>
        <a:xfrm>
          <a:off x="2294920" y="353240"/>
          <a:ext cx="681505" cy="6815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A70745-D81C-46C9-A551-62A47ACF6F8B}">
      <dsp:nvSpPr>
        <dsp:cNvPr id="0" name=""/>
        <dsp:cNvSpPr/>
      </dsp:nvSpPr>
      <dsp:spPr>
        <a:xfrm>
          <a:off x="2294920" y="1151268"/>
          <a:ext cx="1947159" cy="43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dirty="0"/>
            <a:t>API Integration</a:t>
          </a:r>
          <a:r>
            <a:rPr lang="en-US" sz="1400" kern="1200" dirty="0"/>
            <a:t>:</a:t>
          </a:r>
        </a:p>
      </dsp:txBody>
      <dsp:txXfrm>
        <a:off x="2294920" y="1151268"/>
        <a:ext cx="1947159" cy="438110"/>
      </dsp:txXfrm>
    </dsp:sp>
    <dsp:sp modelId="{4A9859E3-8510-4760-91EA-1A290A2ED8A8}">
      <dsp:nvSpPr>
        <dsp:cNvPr id="0" name=""/>
        <dsp:cNvSpPr/>
      </dsp:nvSpPr>
      <dsp:spPr>
        <a:xfrm>
          <a:off x="2294920" y="1643575"/>
          <a:ext cx="1947159" cy="1419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Integrates with external APIs for booking concert tickets, hotels, and car rental. This allows </a:t>
          </a:r>
          <a:r>
            <a:rPr lang="en-US" sz="1100" kern="1200" dirty="0" err="1"/>
            <a:t>BandWay</a:t>
          </a:r>
          <a:r>
            <a:rPr lang="en-US" sz="1100" kern="1200" dirty="0"/>
            <a:t> to offer real-time availability, pricing, and seamless booking experiences.</a:t>
          </a:r>
        </a:p>
      </dsp:txBody>
      <dsp:txXfrm>
        <a:off x="2294920" y="1643575"/>
        <a:ext cx="1947159" cy="1419483"/>
      </dsp:txXfrm>
    </dsp:sp>
    <dsp:sp modelId="{9F026E5D-9179-4ECA-B5A5-6E35322B018F}">
      <dsp:nvSpPr>
        <dsp:cNvPr id="0" name=""/>
        <dsp:cNvSpPr/>
      </dsp:nvSpPr>
      <dsp:spPr>
        <a:xfrm>
          <a:off x="4582832" y="287007"/>
          <a:ext cx="681505" cy="6815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A4A812-9ACB-4C4C-8891-D614F26C28A1}">
      <dsp:nvSpPr>
        <dsp:cNvPr id="0" name=""/>
        <dsp:cNvSpPr/>
      </dsp:nvSpPr>
      <dsp:spPr>
        <a:xfrm>
          <a:off x="4582832" y="1090731"/>
          <a:ext cx="1947159" cy="43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dirty="0"/>
            <a:t>Web Technologies</a:t>
          </a:r>
          <a:r>
            <a:rPr lang="en-US" sz="1400" kern="1200" dirty="0"/>
            <a:t>:</a:t>
          </a:r>
        </a:p>
      </dsp:txBody>
      <dsp:txXfrm>
        <a:off x="4582832" y="1090731"/>
        <a:ext cx="1947159" cy="438110"/>
      </dsp:txXfrm>
    </dsp:sp>
    <dsp:sp modelId="{AB8FAD63-53D9-4DFB-AB10-E8B8956A432B}">
      <dsp:nvSpPr>
        <dsp:cNvPr id="0" name=""/>
        <dsp:cNvSpPr/>
      </dsp:nvSpPr>
      <dsp:spPr>
        <a:xfrm>
          <a:off x="4582832" y="1585688"/>
          <a:ext cx="1947159" cy="1543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clean and easy-to-use interface, built with the latest technologies. These tools ensure the site is fast, responsive, and works well on any device. The design is intuitive, making it simple for users to navigate and plan their concert vacations.</a:t>
          </a:r>
        </a:p>
      </dsp:txBody>
      <dsp:txXfrm>
        <a:off x="4582832" y="1585688"/>
        <a:ext cx="1947159" cy="1543603"/>
      </dsp:txXfrm>
    </dsp:sp>
    <dsp:sp modelId="{E0C5EADD-B839-444E-82B1-71A66D81FB4F}">
      <dsp:nvSpPr>
        <dsp:cNvPr id="0" name=""/>
        <dsp:cNvSpPr/>
      </dsp:nvSpPr>
      <dsp:spPr>
        <a:xfrm>
          <a:off x="6870744" y="287007"/>
          <a:ext cx="681505" cy="6815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9000" b="-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517DA5-2315-4E99-A91E-C3F0C371669E}">
      <dsp:nvSpPr>
        <dsp:cNvPr id="0" name=""/>
        <dsp:cNvSpPr/>
      </dsp:nvSpPr>
      <dsp:spPr>
        <a:xfrm>
          <a:off x="6870744" y="1090731"/>
          <a:ext cx="1947159" cy="43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dirty="0"/>
            <a:t>Email Subscription Service:</a:t>
          </a:r>
          <a:endParaRPr lang="en-US" sz="1400" kern="1200" dirty="0"/>
        </a:p>
      </dsp:txBody>
      <dsp:txXfrm>
        <a:off x="6870744" y="1090731"/>
        <a:ext cx="1947159" cy="438110"/>
      </dsp:txXfrm>
    </dsp:sp>
    <dsp:sp modelId="{C3AFD4E7-65D0-413C-88E2-6952E2EC8673}">
      <dsp:nvSpPr>
        <dsp:cNvPr id="0" name=""/>
        <dsp:cNvSpPr/>
      </dsp:nvSpPr>
      <dsp:spPr>
        <a:xfrm>
          <a:off x="6870744" y="1585688"/>
          <a:ext cx="1947159" cy="1543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Users can subscribe to receive notifications about new concerts, special deals, and exclusive offers via email. This service ensures users stay informed about events and promotions that match their interests.</a:t>
          </a:r>
        </a:p>
      </dsp:txBody>
      <dsp:txXfrm>
        <a:off x="6870744" y="1585688"/>
        <a:ext cx="1947159" cy="1543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3CD4D-9BA5-4A34-A701-29E455309BC3}">
      <dsp:nvSpPr>
        <dsp:cNvPr id="0" name=""/>
        <dsp:cNvSpPr/>
      </dsp:nvSpPr>
      <dsp:spPr>
        <a:xfrm>
          <a:off x="17434" y="0"/>
          <a:ext cx="1164207" cy="7513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A65392-ECD8-448A-BB94-61E68AC93C7C}">
      <dsp:nvSpPr>
        <dsp:cNvPr id="0" name=""/>
        <dsp:cNvSpPr/>
      </dsp:nvSpPr>
      <dsp:spPr>
        <a:xfrm>
          <a:off x="17434" y="844387"/>
          <a:ext cx="3326306" cy="32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i="0" kern="1200" baseline="0"/>
            <a:t>Songkick</a:t>
          </a:r>
          <a:r>
            <a:rPr lang="en-US" sz="2000" b="0" i="0" kern="1200" baseline="0"/>
            <a:t>:</a:t>
          </a:r>
          <a:endParaRPr lang="en-US" sz="2000" kern="1200"/>
        </a:p>
      </dsp:txBody>
      <dsp:txXfrm>
        <a:off x="17434" y="844387"/>
        <a:ext cx="3326306" cy="322018"/>
      </dsp:txXfrm>
    </dsp:sp>
    <dsp:sp modelId="{010BA92C-8527-486A-B867-A8DE4C83F1B0}">
      <dsp:nvSpPr>
        <dsp:cNvPr id="0" name=""/>
        <dsp:cNvSpPr/>
      </dsp:nvSpPr>
      <dsp:spPr>
        <a:xfrm>
          <a:off x="17434" y="1209667"/>
          <a:ext cx="3326306" cy="2145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b="1" i="0" kern="1200" baseline="0" dirty="0"/>
            <a:t>Strengths</a:t>
          </a:r>
          <a:r>
            <a:rPr lang="en-US" sz="1500" b="0" i="0" kern="1200" baseline="0" dirty="0"/>
            <a:t>: Well-established platform for discovering concerts and tracking favorite artists. </a:t>
          </a:r>
          <a:br>
            <a:rPr lang="en-US" sz="1500" b="0" i="0" kern="1200" baseline="0" dirty="0"/>
          </a:br>
          <a:r>
            <a:rPr lang="en-US" sz="1500" b="0" i="0" kern="1200" baseline="0" dirty="0"/>
            <a:t>Provides personalized concert alerts and integrates with major music streaming services.</a:t>
          </a:r>
          <a:endParaRPr lang="en-US" sz="1500" kern="1200" dirty="0"/>
        </a:p>
        <a:p>
          <a:pPr marL="0" lvl="0" indent="0" algn="l" defTabSz="666750">
            <a:lnSpc>
              <a:spcPct val="100000"/>
            </a:lnSpc>
            <a:spcBef>
              <a:spcPct val="0"/>
            </a:spcBef>
            <a:spcAft>
              <a:spcPct val="35000"/>
            </a:spcAft>
            <a:buNone/>
          </a:pPr>
          <a:r>
            <a:rPr lang="en-US" sz="1500" b="1" i="0" kern="1200" baseline="0" dirty="0"/>
            <a:t>Weaknesses</a:t>
          </a:r>
          <a:r>
            <a:rPr lang="en-US" sz="1500" b="0" i="0" kern="1200" baseline="0" dirty="0"/>
            <a:t>: Primarily focused on concert discovery and ticketing, with less emphasis on comprehensive trip planning </a:t>
          </a:r>
          <a:br>
            <a:rPr lang="en-US" sz="1500" b="0" i="0" kern="1200" baseline="0" dirty="0"/>
          </a:br>
          <a:r>
            <a:rPr lang="en-US" sz="1500" b="0" i="0" kern="1200" baseline="0" dirty="0"/>
            <a:t>and travel arrangements.</a:t>
          </a:r>
          <a:endParaRPr lang="en-US" sz="1500" kern="1200" dirty="0"/>
        </a:p>
      </dsp:txBody>
      <dsp:txXfrm>
        <a:off x="17434" y="1209667"/>
        <a:ext cx="3326306" cy="2145097"/>
      </dsp:txXfrm>
    </dsp:sp>
    <dsp:sp modelId="{1A47ECE3-723C-4E03-BCBD-CBE4C21C5400}">
      <dsp:nvSpPr>
        <dsp:cNvPr id="0" name=""/>
        <dsp:cNvSpPr/>
      </dsp:nvSpPr>
      <dsp:spPr>
        <a:xfrm>
          <a:off x="3925844" y="0"/>
          <a:ext cx="1164207" cy="7513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F552DA-2A18-432A-9B94-67DD798A3B21}">
      <dsp:nvSpPr>
        <dsp:cNvPr id="0" name=""/>
        <dsp:cNvSpPr/>
      </dsp:nvSpPr>
      <dsp:spPr>
        <a:xfrm>
          <a:off x="3925844" y="844387"/>
          <a:ext cx="3326306" cy="32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i="0" kern="1200" baseline="0" dirty="0" err="1"/>
            <a:t>Bandsintown</a:t>
          </a:r>
          <a:r>
            <a:rPr lang="en-US" sz="2000" b="0" i="0" kern="1200" baseline="0" dirty="0"/>
            <a:t>:</a:t>
          </a:r>
          <a:endParaRPr lang="en-US" sz="2000" kern="1200" dirty="0"/>
        </a:p>
      </dsp:txBody>
      <dsp:txXfrm>
        <a:off x="3925844" y="844387"/>
        <a:ext cx="3326306" cy="322018"/>
      </dsp:txXfrm>
    </dsp:sp>
    <dsp:sp modelId="{1ACF9032-E202-424A-A99E-3B9F5C24B78A}">
      <dsp:nvSpPr>
        <dsp:cNvPr id="0" name=""/>
        <dsp:cNvSpPr/>
      </dsp:nvSpPr>
      <dsp:spPr>
        <a:xfrm>
          <a:off x="3925844" y="1209667"/>
          <a:ext cx="3326306" cy="2145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b="1" i="0" kern="1200" baseline="0" dirty="0"/>
            <a:t>Strengths</a:t>
          </a:r>
          <a:r>
            <a:rPr lang="en-US" sz="1500" b="0" i="0" kern="1200" baseline="0" dirty="0"/>
            <a:t>: Popular among users for real-time concert notifications and social features that allow fans to see which </a:t>
          </a:r>
          <a:br>
            <a:rPr lang="en-US" sz="1500" b="0" i="0" kern="1200" baseline="0" dirty="0"/>
          </a:br>
          <a:r>
            <a:rPr lang="en-US" sz="1500" b="0" i="0" kern="1200" baseline="0" dirty="0"/>
            <a:t>concerts their friends are attending.</a:t>
          </a:r>
          <a:endParaRPr lang="en-US" sz="1500" kern="1200" dirty="0"/>
        </a:p>
        <a:p>
          <a:pPr marL="0" lvl="0" indent="0" algn="l" defTabSz="666750">
            <a:lnSpc>
              <a:spcPct val="100000"/>
            </a:lnSpc>
            <a:spcBef>
              <a:spcPct val="0"/>
            </a:spcBef>
            <a:spcAft>
              <a:spcPct val="35000"/>
            </a:spcAft>
            <a:buNone/>
          </a:pPr>
          <a:r>
            <a:rPr lang="en-US" sz="1500" b="1" i="0" kern="1200" baseline="0" dirty="0"/>
            <a:t>Weaknesses</a:t>
          </a:r>
          <a:r>
            <a:rPr lang="en-US" sz="1500" b="0" i="0" kern="1200" baseline="0" dirty="0"/>
            <a:t>: Limited travel and accommodation booking options, primarily focused on concert alerts and basic event management.</a:t>
          </a:r>
          <a:endParaRPr lang="en-US" sz="1500" kern="1200" dirty="0"/>
        </a:p>
      </dsp:txBody>
      <dsp:txXfrm>
        <a:off x="3925844" y="1209667"/>
        <a:ext cx="3326306" cy="2145097"/>
      </dsp:txXfrm>
    </dsp:sp>
    <dsp:sp modelId="{1D8F2257-34C1-4EB9-A792-E26B737DCCB1}">
      <dsp:nvSpPr>
        <dsp:cNvPr id="0" name=""/>
        <dsp:cNvSpPr/>
      </dsp:nvSpPr>
      <dsp:spPr>
        <a:xfrm>
          <a:off x="7834254" y="0"/>
          <a:ext cx="1164207" cy="75137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2A1A9-0A71-419F-BE13-3ED8994AF0C3}">
      <dsp:nvSpPr>
        <dsp:cNvPr id="0" name=""/>
        <dsp:cNvSpPr/>
      </dsp:nvSpPr>
      <dsp:spPr>
        <a:xfrm>
          <a:off x="7834254" y="844387"/>
          <a:ext cx="3326306" cy="32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i="0" kern="1200" baseline="0" dirty="0"/>
            <a:t>Eventbrite</a:t>
          </a:r>
          <a:r>
            <a:rPr lang="en-US" sz="2000" b="0" i="0" kern="1200" baseline="0" dirty="0"/>
            <a:t>:</a:t>
          </a:r>
          <a:endParaRPr lang="en-US" sz="2000" kern="1200" dirty="0"/>
        </a:p>
      </dsp:txBody>
      <dsp:txXfrm>
        <a:off x="7834254" y="844387"/>
        <a:ext cx="3326306" cy="322018"/>
      </dsp:txXfrm>
    </dsp:sp>
    <dsp:sp modelId="{A0E1560F-E636-46DF-A85F-08037D412567}">
      <dsp:nvSpPr>
        <dsp:cNvPr id="0" name=""/>
        <dsp:cNvSpPr/>
      </dsp:nvSpPr>
      <dsp:spPr>
        <a:xfrm>
          <a:off x="7834254" y="1209667"/>
          <a:ext cx="3326306" cy="2145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b="1" i="0" kern="1200" baseline="0"/>
            <a:t>Strengths</a:t>
          </a:r>
          <a:r>
            <a:rPr lang="en-US" sz="1500" b="0" i="0" kern="1200" baseline="0"/>
            <a:t>: Comprehensive event management platform with a wide range of event types, including concerts. </a:t>
          </a:r>
          <a:br>
            <a:rPr lang="en-US" sz="1500" b="0" i="0" kern="1200" baseline="0"/>
          </a:br>
          <a:r>
            <a:rPr lang="en-US" sz="1500" b="0" i="0" kern="1200" baseline="0"/>
            <a:t>Strong ticketing and promotion capabilities.</a:t>
          </a:r>
          <a:endParaRPr lang="en-US" sz="1500" kern="1200"/>
        </a:p>
        <a:p>
          <a:pPr marL="0" lvl="0" indent="0" algn="l" defTabSz="666750">
            <a:lnSpc>
              <a:spcPct val="100000"/>
            </a:lnSpc>
            <a:spcBef>
              <a:spcPct val="0"/>
            </a:spcBef>
            <a:spcAft>
              <a:spcPct val="35000"/>
            </a:spcAft>
            <a:buNone/>
          </a:pPr>
          <a:r>
            <a:rPr lang="en-US" sz="1500" b="1" i="0" kern="1200" baseline="0"/>
            <a:t>Weaknesses</a:t>
          </a:r>
          <a:r>
            <a:rPr lang="en-US" sz="1500" b="0" i="0" kern="1200" baseline="0"/>
            <a:t>: Less specialized in music events and lacks integrated travel and accommodation planning features.</a:t>
          </a:r>
          <a:endParaRPr lang="en-US" sz="1500" kern="1200"/>
        </a:p>
      </dsp:txBody>
      <dsp:txXfrm>
        <a:off x="7834254" y="1209667"/>
        <a:ext cx="3326306" cy="214509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9013F-75E2-42C3-80AB-60D117EC0DA3}" type="datetimeFigureOut">
              <a:rPr lang="en-US" smtClean="0"/>
              <a:t>6/6/2024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25EC9-9CE7-41D0-90EE-2990B6FFED5F}" type="slidenum">
              <a:rPr lang="en-US" smtClean="0"/>
              <a:t>‹#›</a:t>
            </a:fld>
            <a:endParaRPr lang="en-US"/>
          </a:p>
        </p:txBody>
      </p:sp>
    </p:spTree>
    <p:extLst>
      <p:ext uri="{BB962C8B-B14F-4D97-AF65-F5344CB8AC3E}">
        <p14:creationId xmlns:p14="http://schemas.microsoft.com/office/powerpoint/2010/main" val="664293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E25EC9-9CE7-41D0-90EE-2990B6FFED5F}" type="slidenum">
              <a:rPr lang="en-US" smtClean="0"/>
              <a:t>7</a:t>
            </a:fld>
            <a:endParaRPr lang="en-US"/>
          </a:p>
        </p:txBody>
      </p:sp>
    </p:spTree>
    <p:extLst>
      <p:ext uri="{BB962C8B-B14F-4D97-AF65-F5344CB8AC3E}">
        <p14:creationId xmlns:p14="http://schemas.microsoft.com/office/powerpoint/2010/main" val="3116200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8BB5A4C-4BBB-43F4-B385-C7501C08340B}" type="datetimeFigureOut">
              <a:rPr lang="en-US" smtClean="0"/>
              <a:t>6/6/2024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83110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BB5A4C-4BBB-43F4-B385-C7501C08340B}"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2351451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8BB5A4C-4BBB-43F4-B385-C7501C08340B}"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192048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8BB5A4C-4BBB-43F4-B385-C7501C08340B}"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3394292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B5A4C-4BBB-43F4-B385-C7501C08340B}"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1259611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8BB5A4C-4BBB-43F4-B385-C7501C08340B}" type="datetimeFigureOut">
              <a:rPr lang="en-US" smtClean="0"/>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1789542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8BB5A4C-4BBB-43F4-B385-C7501C08340B}" type="datetimeFigureOut">
              <a:rPr lang="en-US" smtClean="0"/>
              <a:t>6/6/2024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3083014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8BB5A4C-4BBB-43F4-B385-C7501C08340B}"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2438029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8BB5A4C-4BBB-43F4-B385-C7501C08340B}"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2461713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BB5A4C-4BBB-43F4-B385-C7501C08340B}"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4175333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B5A4C-4BBB-43F4-B385-C7501C08340B}" type="datetimeFigureOut">
              <a:rPr lang="en-US" smtClean="0"/>
              <a:t>6/6/2024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1762758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BB5A4C-4BBB-43F4-B385-C7501C08340B}"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97466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BB5A4C-4BBB-43F4-B385-C7501C08340B}" type="datetimeFigureOut">
              <a:rPr lang="en-US" smtClean="0"/>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164779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BB5A4C-4BBB-43F4-B385-C7501C08340B}" type="datetimeFigureOut">
              <a:rPr lang="en-US" smtClean="0"/>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415061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B5A4C-4BBB-43F4-B385-C7501C08340B}" type="datetimeFigureOut">
              <a:rPr lang="en-US" smtClean="0"/>
              <a:t>6/6/2024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2723558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BB5A4C-4BBB-43F4-B385-C7501C08340B}"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2962986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BB5A4C-4BBB-43F4-B385-C7501C08340B}" type="datetimeFigureOut">
              <a:rPr lang="en-US" smtClean="0"/>
              <a:t>6/6/2024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60E8CB5-7F94-45E5-AFD1-4820090F95EC}" type="slidenum">
              <a:rPr lang="en-US" smtClean="0"/>
              <a:t>‹#›</a:t>
            </a:fld>
            <a:endParaRPr lang="en-US"/>
          </a:p>
        </p:txBody>
      </p:sp>
    </p:spTree>
    <p:extLst>
      <p:ext uri="{BB962C8B-B14F-4D97-AF65-F5344CB8AC3E}">
        <p14:creationId xmlns:p14="http://schemas.microsoft.com/office/powerpoint/2010/main" val="209139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8BB5A4C-4BBB-43F4-B385-C7501C08340B}" type="datetimeFigureOut">
              <a:rPr lang="en-US" smtClean="0"/>
              <a:t>6/6/2024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60E8CB5-7F94-45E5-AFD1-4820090F95EC}" type="slidenum">
              <a:rPr lang="en-US" smtClean="0"/>
              <a:t>‹#›</a:t>
            </a:fld>
            <a:endParaRPr lang="en-US"/>
          </a:p>
        </p:txBody>
      </p:sp>
    </p:spTree>
    <p:extLst>
      <p:ext uri="{BB962C8B-B14F-4D97-AF65-F5344CB8AC3E}">
        <p14:creationId xmlns:p14="http://schemas.microsoft.com/office/powerpoint/2010/main" val="1793560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4.xml"/><Relationship Id="rId7" Type="http://schemas.openxmlformats.org/officeDocument/2006/relationships/image" Target="../media/image26.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linkedin.com/in/tal-yamin-5a478a173/" TargetMode="External"/><Relationship Id="rId2" Type="http://schemas.openxmlformats.org/officeDocument/2006/relationships/hyperlink" Target="https://il.linkedin.com/in/ido-bitton-b8a29816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tatista.com/outlook/dmo/eservices/event-tickets/music-events/worldwide" TargetMode="External"/><Relationship Id="rId2" Type="http://schemas.openxmlformats.org/officeDocument/2006/relationships/hyperlink" Target="https://www.statista.com/outlook/mmo/travel-tourism/hotels/worldwide#:~:text=It%20is%20projected%20that%20the,to%20reach%201.40bn%20users."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statista.com/outlook/mmo/shared-mobility/flights/worldwide#:~:text=The%20Flights%20market%20is%20expected,%240.73tn%20by%202028%2C%20worldwide." TargetMode="External"/><Relationship Id="rId4" Type="http://schemas.openxmlformats.org/officeDocument/2006/relationships/hyperlink" Target="https://www.statista.com/outlook/mmo/shared-mobility/car-rentals/worldwide#:~:text=It%20is%20projected%20that%20the,US%24116.00bn%20by%20202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E8BD2A-4014-4DC6-A228-4ECE6A0AA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896CA42-3323-41E5-B809-CD790B2AA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EA2FE539-0B6F-4FAE-A391-B46476F46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BD5A14FB-50A2-4964-8B07-EE40D1CE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16" name="Freeform 5">
            <a:extLst>
              <a:ext uri="{FF2B5EF4-FFF2-40B4-BE49-F238E27FC236}">
                <a16:creationId xmlns:a16="http://schemas.microsoft.com/office/drawing/2014/main" id="{FD63331C-DD2E-43D8-9511-B44EC057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1885B8F1-7011-7F83-01F8-F3E2721944FD}"/>
              </a:ext>
            </a:extLst>
          </p:cNvPr>
          <p:cNvSpPr>
            <a:spLocks noGrp="1"/>
          </p:cNvSpPr>
          <p:nvPr>
            <p:ph type="ctrTitle"/>
          </p:nvPr>
        </p:nvSpPr>
        <p:spPr>
          <a:xfrm>
            <a:off x="5232771" y="437513"/>
            <a:ext cx="6232398" cy="5954325"/>
          </a:xfrm>
        </p:spPr>
        <p:txBody>
          <a:bodyPr anchor="ctr">
            <a:normAutofit/>
          </a:bodyPr>
          <a:lstStyle/>
          <a:p>
            <a:r>
              <a:rPr lang="en-US" sz="6600"/>
              <a:t>BandWay</a:t>
            </a:r>
          </a:p>
        </p:txBody>
      </p:sp>
      <p:sp>
        <p:nvSpPr>
          <p:cNvPr id="3" name="Subtitle 2">
            <a:extLst>
              <a:ext uri="{FF2B5EF4-FFF2-40B4-BE49-F238E27FC236}">
                <a16:creationId xmlns:a16="http://schemas.microsoft.com/office/drawing/2014/main" id="{17E35F49-F30C-CB4A-B206-DF8ECFCA9F97}"/>
              </a:ext>
            </a:extLst>
          </p:cNvPr>
          <p:cNvSpPr>
            <a:spLocks noGrp="1"/>
          </p:cNvSpPr>
          <p:nvPr>
            <p:ph type="subTitle" idx="1"/>
          </p:nvPr>
        </p:nvSpPr>
        <p:spPr>
          <a:xfrm>
            <a:off x="971257" y="1172776"/>
            <a:ext cx="3290257" cy="4512448"/>
          </a:xfrm>
        </p:spPr>
        <p:txBody>
          <a:bodyPr anchor="ctr">
            <a:normAutofit/>
          </a:bodyPr>
          <a:lstStyle/>
          <a:p>
            <a:r>
              <a:rPr lang="en-US" sz="2400">
                <a:solidFill>
                  <a:schemeClr val="tx1"/>
                </a:solidFill>
              </a:rPr>
              <a:t>Ido Bitton</a:t>
            </a:r>
            <a:br>
              <a:rPr lang="en-US" sz="2400">
                <a:solidFill>
                  <a:schemeClr val="tx1"/>
                </a:solidFill>
              </a:rPr>
            </a:br>
            <a:r>
              <a:rPr lang="en-US" sz="2400">
                <a:solidFill>
                  <a:schemeClr val="tx1"/>
                </a:solidFill>
              </a:rPr>
              <a:t>Tal Yamin</a:t>
            </a:r>
          </a:p>
        </p:txBody>
      </p:sp>
    </p:spTree>
    <p:extLst>
      <p:ext uri="{BB962C8B-B14F-4D97-AF65-F5344CB8AC3E}">
        <p14:creationId xmlns:p14="http://schemas.microsoft.com/office/powerpoint/2010/main" val="5675976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C9CB-D426-796D-FA6F-46B8B51CC318}"/>
              </a:ext>
            </a:extLst>
          </p:cNvPr>
          <p:cNvSpPr>
            <a:spLocks noGrp="1"/>
          </p:cNvSpPr>
          <p:nvPr>
            <p:ph type="title"/>
          </p:nvPr>
        </p:nvSpPr>
        <p:spPr/>
        <p:txBody>
          <a:bodyPr/>
          <a:lstStyle/>
          <a:p>
            <a:r>
              <a:rPr lang="en-US" dirty="0"/>
              <a:t>Competitive Landscape</a:t>
            </a:r>
          </a:p>
        </p:txBody>
      </p:sp>
      <p:graphicFrame>
        <p:nvGraphicFramePr>
          <p:cNvPr id="6" name="Rectangle 1">
            <a:extLst>
              <a:ext uri="{FF2B5EF4-FFF2-40B4-BE49-F238E27FC236}">
                <a16:creationId xmlns:a16="http://schemas.microsoft.com/office/drawing/2014/main" id="{7F3A3DE5-F4EF-79D5-5CD7-891EA10DF878}"/>
              </a:ext>
            </a:extLst>
          </p:cNvPr>
          <p:cNvGraphicFramePr>
            <a:graphicFrameLocks noGrp="1"/>
          </p:cNvGraphicFramePr>
          <p:nvPr>
            <p:ph idx="1"/>
            <p:extLst>
              <p:ext uri="{D42A27DB-BD31-4B8C-83A1-F6EECF244321}">
                <p14:modId xmlns:p14="http://schemas.microsoft.com/office/powerpoint/2010/main" val="2372491416"/>
              </p:ext>
            </p:extLst>
          </p:nvPr>
        </p:nvGraphicFramePr>
        <p:xfrm>
          <a:off x="838200" y="2323912"/>
          <a:ext cx="11177996" cy="3354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3" name="Picture 3" descr="Songkick Review | PCMag">
            <a:extLst>
              <a:ext uri="{FF2B5EF4-FFF2-40B4-BE49-F238E27FC236}">
                <a16:creationId xmlns:a16="http://schemas.microsoft.com/office/drawing/2014/main" id="{FB5D9ED1-0070-71E8-B1D9-CE09118177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2130091"/>
            <a:ext cx="1801091" cy="974361"/>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Bandsintown Status">
            <a:extLst>
              <a:ext uri="{FF2B5EF4-FFF2-40B4-BE49-F238E27FC236}">
                <a16:creationId xmlns:a16="http://schemas.microsoft.com/office/drawing/2014/main" id="{0F8458A7-E8FA-5E3C-C472-9C5EB5F73C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5319" y="2299348"/>
            <a:ext cx="3146784" cy="84301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9" descr="logo-eventbrite">
            <a:extLst>
              <a:ext uri="{FF2B5EF4-FFF2-40B4-BE49-F238E27FC236}">
                <a16:creationId xmlns:a16="http://schemas.microsoft.com/office/drawing/2014/main" id="{E05A6F4A-A284-C287-CF33-7488BF4075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1" descr="logo-eventbrite">
            <a:extLst>
              <a:ext uri="{FF2B5EF4-FFF2-40B4-BE49-F238E27FC236}">
                <a16:creationId xmlns:a16="http://schemas.microsoft.com/office/drawing/2014/main" id="{250C7F8C-6E58-E408-450A-D8BD1BC7DBF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5" name="Picture 15" descr="Eventbrite Logo transparent PNG - StickPNG">
            <a:extLst>
              <a:ext uri="{FF2B5EF4-FFF2-40B4-BE49-F238E27FC236}">
                <a16:creationId xmlns:a16="http://schemas.microsoft.com/office/drawing/2014/main" id="{D053277E-15D3-CB3E-2ABB-4C2FDEA6D6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5613" y="2287719"/>
            <a:ext cx="2022501" cy="78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298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59C8-2BC5-1C4A-EAC5-07F0B7463363}"/>
              </a:ext>
            </a:extLst>
          </p:cNvPr>
          <p:cNvSpPr>
            <a:spLocks noGrp="1"/>
          </p:cNvSpPr>
          <p:nvPr>
            <p:ph type="title"/>
          </p:nvPr>
        </p:nvSpPr>
        <p:spPr/>
        <p:txBody>
          <a:bodyPr/>
          <a:lstStyle/>
          <a:p>
            <a:r>
              <a:rPr lang="en-US" dirty="0"/>
              <a:t>Management team</a:t>
            </a:r>
          </a:p>
        </p:txBody>
      </p:sp>
      <p:sp>
        <p:nvSpPr>
          <p:cNvPr id="3" name="Content Placeholder 2">
            <a:extLst>
              <a:ext uri="{FF2B5EF4-FFF2-40B4-BE49-F238E27FC236}">
                <a16:creationId xmlns:a16="http://schemas.microsoft.com/office/drawing/2014/main" id="{11FDBD96-1020-9798-AF3B-5B7494F61ADD}"/>
              </a:ext>
            </a:extLst>
          </p:cNvPr>
          <p:cNvSpPr>
            <a:spLocks noGrp="1"/>
          </p:cNvSpPr>
          <p:nvPr>
            <p:ph idx="1"/>
          </p:nvPr>
        </p:nvSpPr>
        <p:spPr>
          <a:xfrm>
            <a:off x="1154954" y="2603500"/>
            <a:ext cx="8940480" cy="3416300"/>
          </a:xfrm>
        </p:spPr>
        <p:txBody>
          <a:bodyPr vert="horz" lIns="91440" tIns="45720" rIns="91440" bIns="45720" rtlCol="0" anchor="t">
            <a:normAutofit lnSpcReduction="10000"/>
          </a:bodyPr>
          <a:lstStyle/>
          <a:p>
            <a:r>
              <a:rPr lang="en-US" dirty="0"/>
              <a:t>Ido Bitton:</a:t>
            </a:r>
          </a:p>
          <a:p>
            <a:pPr lvl="1"/>
            <a:r>
              <a:rPr lang="en-US"/>
              <a:t>I am a fourth-year computer science student living in Israel, with seven years of experience as a data engineer and backend developer. Beyond my professional life, I am happily married, dedicated father to one baby girl and a puppy dog owner .</a:t>
            </a:r>
          </a:p>
          <a:p>
            <a:pPr lvl="1"/>
            <a:r>
              <a:rPr lang="en-US"/>
              <a:t>Linkdin</a:t>
            </a:r>
            <a:r>
              <a:rPr lang="en-US" dirty="0"/>
              <a:t>: </a:t>
            </a:r>
            <a:r>
              <a:rPr lang="en-US" dirty="0">
                <a:hlinkClick r:id="rId2"/>
              </a:rPr>
              <a:t>https://</a:t>
            </a:r>
            <a:r>
              <a:rPr lang="en-US">
                <a:hlinkClick r:id="rId2"/>
              </a:rPr>
              <a:t>il.linkedin.com</a:t>
            </a:r>
            <a:r>
              <a:rPr lang="en-US" dirty="0">
                <a:hlinkClick r:id="rId2"/>
              </a:rPr>
              <a:t>/in/ido-</a:t>
            </a:r>
            <a:r>
              <a:rPr lang="en-US">
                <a:hlinkClick r:id="rId2"/>
              </a:rPr>
              <a:t>bitton</a:t>
            </a:r>
            <a:r>
              <a:rPr lang="en-US" dirty="0">
                <a:hlinkClick r:id="rId2"/>
              </a:rPr>
              <a:t>-</a:t>
            </a:r>
            <a:r>
              <a:rPr lang="en-US">
                <a:hlinkClick r:id="rId2"/>
              </a:rPr>
              <a:t>b8a298163</a:t>
            </a:r>
            <a:endParaRPr lang="en-US" dirty="0"/>
          </a:p>
          <a:p>
            <a:r>
              <a:rPr lang="en-US" dirty="0"/>
              <a:t>Tal </a:t>
            </a:r>
            <a:r>
              <a:rPr lang="en-US"/>
              <a:t>Yamin</a:t>
            </a:r>
            <a:r>
              <a:rPr lang="en-US" dirty="0"/>
              <a:t>:</a:t>
            </a:r>
          </a:p>
          <a:p>
            <a:pPr lvl="1"/>
            <a:r>
              <a:rPr lang="en-US" dirty="0"/>
              <a:t>I am a fourth-year computer science student, currently working as a QA Automation Engineer. On a personal note, I have been happily married for nearly three years, and last month, I became a proud father to a beautiful baby boy.</a:t>
            </a:r>
          </a:p>
          <a:p>
            <a:pPr lvl="1"/>
            <a:r>
              <a:rPr lang="en-US"/>
              <a:t>Linkdin: </a:t>
            </a:r>
            <a:r>
              <a:rPr lang="en-US">
                <a:hlinkClick r:id="rId3"/>
              </a:rPr>
              <a:t>https://www.linkedin.com/in/tal-yamin-5a478a173/</a:t>
            </a:r>
            <a:endParaRPr lang="en-US"/>
          </a:p>
        </p:txBody>
      </p:sp>
    </p:spTree>
    <p:extLst>
      <p:ext uri="{BB962C8B-B14F-4D97-AF65-F5344CB8AC3E}">
        <p14:creationId xmlns:p14="http://schemas.microsoft.com/office/powerpoint/2010/main" val="2634842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5EB0-9786-A413-540B-7EAA699FB5AB}"/>
              </a:ext>
            </a:extLst>
          </p:cNvPr>
          <p:cNvSpPr>
            <a:spLocks noGrp="1"/>
          </p:cNvSpPr>
          <p:nvPr>
            <p:ph type="title"/>
          </p:nvPr>
        </p:nvSpPr>
        <p:spPr/>
        <p:txBody>
          <a:bodyPr/>
          <a:lstStyle/>
          <a:p>
            <a:r>
              <a:rPr lang="en-US"/>
              <a:t>Architecture </a:t>
            </a:r>
            <a:endParaRPr lang="en-US" dirty="0"/>
          </a:p>
        </p:txBody>
      </p:sp>
      <p:pic>
        <p:nvPicPr>
          <p:cNvPr id="3" name="Picture 2" descr="A diagram of a web application&#10;&#10;Description automatically generated">
            <a:extLst>
              <a:ext uri="{FF2B5EF4-FFF2-40B4-BE49-F238E27FC236}">
                <a16:creationId xmlns:a16="http://schemas.microsoft.com/office/drawing/2014/main" id="{D03C7288-AC63-39FA-B767-2904ED434E8B}"/>
              </a:ext>
            </a:extLst>
          </p:cNvPr>
          <p:cNvPicPr>
            <a:picLocks noChangeAspect="1"/>
          </p:cNvPicPr>
          <p:nvPr/>
        </p:nvPicPr>
        <p:blipFill>
          <a:blip r:embed="rId2"/>
          <a:stretch>
            <a:fillRect/>
          </a:stretch>
        </p:blipFill>
        <p:spPr>
          <a:xfrm>
            <a:off x="1091930" y="2172370"/>
            <a:ext cx="9852764" cy="4421688"/>
          </a:xfrm>
          <a:prstGeom prst="rect">
            <a:avLst/>
          </a:prstGeom>
        </p:spPr>
      </p:pic>
    </p:spTree>
    <p:extLst>
      <p:ext uri="{BB962C8B-B14F-4D97-AF65-F5344CB8AC3E}">
        <p14:creationId xmlns:p14="http://schemas.microsoft.com/office/powerpoint/2010/main" val="315612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7BAC-6CEC-E553-C3D6-A313FDCE397D}"/>
              </a:ext>
            </a:extLst>
          </p:cNvPr>
          <p:cNvSpPr>
            <a:spLocks noGrp="1"/>
          </p:cNvSpPr>
          <p:nvPr>
            <p:ph type="title"/>
          </p:nvPr>
        </p:nvSpPr>
        <p:spPr/>
        <p:txBody>
          <a:bodyPr/>
          <a:lstStyle/>
          <a:p>
            <a:r>
              <a:rPr lang="en-US"/>
              <a:t>Summary </a:t>
            </a:r>
          </a:p>
        </p:txBody>
      </p:sp>
      <p:sp>
        <p:nvSpPr>
          <p:cNvPr id="3" name="Content Placeholder 2">
            <a:extLst>
              <a:ext uri="{FF2B5EF4-FFF2-40B4-BE49-F238E27FC236}">
                <a16:creationId xmlns:a16="http://schemas.microsoft.com/office/drawing/2014/main" id="{7D525B2F-8681-1CE7-175E-07D1C504CD77}"/>
              </a:ext>
            </a:extLst>
          </p:cNvPr>
          <p:cNvSpPr>
            <a:spLocks noGrp="1"/>
          </p:cNvSpPr>
          <p:nvPr>
            <p:ph idx="1"/>
          </p:nvPr>
        </p:nvSpPr>
        <p:spPr/>
        <p:txBody>
          <a:bodyPr/>
          <a:lstStyle/>
          <a:p>
            <a:r>
              <a:rPr lang="en-US" dirty="0" err="1"/>
              <a:t>BandWay</a:t>
            </a:r>
            <a:r>
              <a:rPr lang="en-US" dirty="0"/>
              <a:t> is a revolutionary concert vacation planning platform designed to simplify and enhance the experience of organizing and attending music events. By modern web frameworks, </a:t>
            </a:r>
            <a:r>
              <a:rPr lang="en-US" dirty="0" err="1"/>
              <a:t>BandWay</a:t>
            </a:r>
            <a:r>
              <a:rPr lang="en-US" dirty="0"/>
              <a:t> offers personalized concert recommendations, seamless booking for tickets, accommodations, and travel, and comprehensive trip management tools. With features like social integration and email alerts for new concerts and deals, </a:t>
            </a:r>
            <a:r>
              <a:rPr lang="en-US" dirty="0" err="1"/>
              <a:t>BandWay</a:t>
            </a:r>
            <a:r>
              <a:rPr lang="en-US" dirty="0"/>
              <a:t> provides a user-friendly, all-in-one solution for music enthusiasts to plan unforgettable concert vacations effortlessly.</a:t>
            </a:r>
          </a:p>
        </p:txBody>
      </p:sp>
    </p:spTree>
    <p:extLst>
      <p:ext uri="{BB962C8B-B14F-4D97-AF65-F5344CB8AC3E}">
        <p14:creationId xmlns:p14="http://schemas.microsoft.com/office/powerpoint/2010/main" val="972695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CAA4-CC76-0AE5-9217-DE91F1D3D485}"/>
              </a:ext>
            </a:extLst>
          </p:cNvPr>
          <p:cNvSpPr>
            <a:spLocks noGrp="1"/>
          </p:cNvSpPr>
          <p:nvPr>
            <p:ph type="title"/>
          </p:nvPr>
        </p:nvSpPr>
        <p:spPr>
          <a:xfrm>
            <a:off x="1154954" y="973668"/>
            <a:ext cx="8761413" cy="706964"/>
          </a:xfrm>
        </p:spPr>
        <p:txBody>
          <a:bodyPr>
            <a:normAutofit/>
          </a:bodyPr>
          <a:lstStyle/>
          <a:p>
            <a:r>
              <a:rPr lang="en-US"/>
              <a:t>Thank You	</a:t>
            </a:r>
          </a:p>
        </p:txBody>
      </p:sp>
      <p:pic>
        <p:nvPicPr>
          <p:cNvPr id="7" name="Picture 6">
            <a:extLst>
              <a:ext uri="{FF2B5EF4-FFF2-40B4-BE49-F238E27FC236}">
                <a16:creationId xmlns:a16="http://schemas.microsoft.com/office/drawing/2014/main" id="{E5AE7148-8DCD-A9AF-09EF-CBFF3AD8EA22}"/>
              </a:ext>
            </a:extLst>
          </p:cNvPr>
          <p:cNvPicPr>
            <a:picLocks noChangeAspect="1"/>
          </p:cNvPicPr>
          <p:nvPr/>
        </p:nvPicPr>
        <p:blipFill rotWithShape="1">
          <a:blip r:embed="rId2"/>
          <a:srcRect t="4894" r="4" b="4899"/>
          <a:stretch/>
        </p:blipFill>
        <p:spPr>
          <a:xfrm>
            <a:off x="1151467" y="2775951"/>
            <a:ext cx="4345024" cy="3067163"/>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17AADCB4-350B-5C4B-6655-C39CCD4553F5}"/>
              </a:ext>
            </a:extLst>
          </p:cNvPr>
          <p:cNvSpPr>
            <a:spLocks noGrp="1"/>
          </p:cNvSpPr>
          <p:nvPr>
            <p:ph idx="1"/>
          </p:nvPr>
        </p:nvSpPr>
        <p:spPr>
          <a:xfrm>
            <a:off x="5980954" y="2603500"/>
            <a:ext cx="5211979" cy="3416300"/>
          </a:xfrm>
        </p:spPr>
        <p:txBody>
          <a:bodyPr anchor="ctr">
            <a:normAutofit/>
          </a:bodyPr>
          <a:lstStyle/>
          <a:p>
            <a:r>
              <a:rPr lang="en-US" dirty="0"/>
              <a:t>Ido Bitton </a:t>
            </a:r>
          </a:p>
          <a:p>
            <a:r>
              <a:rPr lang="en-US" dirty="0"/>
              <a:t>Tal </a:t>
            </a:r>
            <a:r>
              <a:rPr lang="en-US" dirty="0" err="1"/>
              <a:t>Yamin</a:t>
            </a:r>
            <a:endParaRPr lang="en-US" dirty="0"/>
          </a:p>
          <a:p>
            <a:r>
              <a:rPr lang="en-US" dirty="0"/>
              <a:t>https://</a:t>
            </a:r>
            <a:r>
              <a:rPr lang="en-US" dirty="0" err="1"/>
              <a:t>Bandway.com</a:t>
            </a:r>
            <a:endParaRPr lang="en-US" dirty="0"/>
          </a:p>
        </p:txBody>
      </p:sp>
    </p:spTree>
    <p:extLst>
      <p:ext uri="{BB962C8B-B14F-4D97-AF65-F5344CB8AC3E}">
        <p14:creationId xmlns:p14="http://schemas.microsoft.com/office/powerpoint/2010/main" val="332474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9058-EA13-D02E-9E17-F75AFF98230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0E7C350-DF8E-B549-FE70-D92775EAF3FB}"/>
              </a:ext>
            </a:extLst>
          </p:cNvPr>
          <p:cNvSpPr>
            <a:spLocks noGrp="1"/>
          </p:cNvSpPr>
          <p:nvPr>
            <p:ph idx="1"/>
          </p:nvPr>
        </p:nvSpPr>
        <p:spPr/>
        <p:txBody>
          <a:bodyPr/>
          <a:lstStyle/>
          <a:p>
            <a:pPr marL="0" indent="0" fontAlgn="base">
              <a:buNone/>
            </a:pPr>
            <a:r>
              <a:rPr lang="en-US" dirty="0" err="1">
                <a:effectLst/>
                <a:latin typeface="Century Gothic (Body)"/>
              </a:rPr>
              <a:t>BandWay</a:t>
            </a:r>
            <a:r>
              <a:rPr lang="en-US" dirty="0">
                <a:effectLst/>
                <a:latin typeface="Century Gothic (Body)"/>
              </a:rPr>
              <a:t> is a revolutionary concert vacation planning system designed to provide users with an unparalleled experience in organizing and enjoying their favorite music events. Leveraging cutting-edge technology and intelligent algorithms, </a:t>
            </a:r>
            <a:r>
              <a:rPr lang="en-US" dirty="0" err="1">
                <a:effectLst/>
                <a:latin typeface="Century Gothic (Body)"/>
              </a:rPr>
              <a:t>BandWay</a:t>
            </a:r>
            <a:r>
              <a:rPr lang="en-US" dirty="0">
                <a:effectLst/>
                <a:latin typeface="Century Gothic (Body)"/>
              </a:rPr>
              <a:t> offers personalized recommendations, seamless booking processes, and comprehensive trip management features.</a:t>
            </a:r>
          </a:p>
          <a:p>
            <a:pPr marL="0" indent="0">
              <a:buNone/>
            </a:pPr>
            <a:endParaRPr lang="en-US" dirty="0">
              <a:latin typeface="Century Gothic (Body)"/>
            </a:endParaRPr>
          </a:p>
        </p:txBody>
      </p:sp>
    </p:spTree>
    <p:extLst>
      <p:ext uri="{BB962C8B-B14F-4D97-AF65-F5344CB8AC3E}">
        <p14:creationId xmlns:p14="http://schemas.microsoft.com/office/powerpoint/2010/main" val="2821998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9F788-32F2-F500-FBA5-EF76C0A56242}"/>
              </a:ext>
            </a:extLst>
          </p:cNvPr>
          <p:cNvSpPr>
            <a:spLocks noGrp="1"/>
          </p:cNvSpPr>
          <p:nvPr>
            <p:ph type="title"/>
          </p:nvPr>
        </p:nvSpPr>
        <p:spPr/>
        <p:txBody>
          <a:bodyPr/>
          <a:lstStyle/>
          <a:p>
            <a:r>
              <a:rPr lang="en-US" dirty="0"/>
              <a:t>The problem</a:t>
            </a:r>
          </a:p>
        </p:txBody>
      </p:sp>
      <p:graphicFrame>
        <p:nvGraphicFramePr>
          <p:cNvPr id="8" name="Rectangle 1">
            <a:extLst>
              <a:ext uri="{FF2B5EF4-FFF2-40B4-BE49-F238E27FC236}">
                <a16:creationId xmlns:a16="http://schemas.microsoft.com/office/drawing/2014/main" id="{37184DA8-FF3A-CD0E-04B8-8AD275CDFA65}"/>
              </a:ext>
            </a:extLst>
          </p:cNvPr>
          <p:cNvGraphicFramePr>
            <a:graphicFrameLocks noGrp="1"/>
          </p:cNvGraphicFramePr>
          <p:nvPr>
            <p:ph idx="1"/>
            <p:extLst>
              <p:ext uri="{D42A27DB-BD31-4B8C-83A1-F6EECF244321}">
                <p14:modId xmlns:p14="http://schemas.microsoft.com/office/powerpoint/2010/main" val="1222514195"/>
              </p:ext>
            </p:extLst>
          </p:nvPr>
        </p:nvGraphicFramePr>
        <p:xfrm>
          <a:off x="1057563" y="2478808"/>
          <a:ext cx="11006282" cy="4254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3601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5630-D0E1-7AFF-A3E5-2738F90588AC}"/>
              </a:ext>
            </a:extLst>
          </p:cNvPr>
          <p:cNvSpPr>
            <a:spLocks noGrp="1"/>
          </p:cNvSpPr>
          <p:nvPr>
            <p:ph type="title"/>
          </p:nvPr>
        </p:nvSpPr>
        <p:spPr/>
        <p:txBody>
          <a:bodyPr/>
          <a:lstStyle/>
          <a:p>
            <a:r>
              <a:rPr lang="en-US" dirty="0"/>
              <a:t>Solution </a:t>
            </a:r>
          </a:p>
        </p:txBody>
      </p:sp>
      <p:graphicFrame>
        <p:nvGraphicFramePr>
          <p:cNvPr id="8" name="Rectangle 1">
            <a:extLst>
              <a:ext uri="{FF2B5EF4-FFF2-40B4-BE49-F238E27FC236}">
                <a16:creationId xmlns:a16="http://schemas.microsoft.com/office/drawing/2014/main" id="{B2DC21C8-1532-7086-D0FC-8B41118440F5}"/>
              </a:ext>
            </a:extLst>
          </p:cNvPr>
          <p:cNvGraphicFramePr>
            <a:graphicFrameLocks noGrp="1"/>
          </p:cNvGraphicFramePr>
          <p:nvPr>
            <p:ph idx="1"/>
            <p:extLst>
              <p:ext uri="{D42A27DB-BD31-4B8C-83A1-F6EECF244321}">
                <p14:modId xmlns:p14="http://schemas.microsoft.com/office/powerpoint/2010/main" val="1765887224"/>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210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DC8E-308F-F805-5E8F-9D9BE9AB0F9C}"/>
              </a:ext>
            </a:extLst>
          </p:cNvPr>
          <p:cNvSpPr>
            <a:spLocks noGrp="1"/>
          </p:cNvSpPr>
          <p:nvPr>
            <p:ph type="title"/>
          </p:nvPr>
        </p:nvSpPr>
        <p:spPr/>
        <p:txBody>
          <a:bodyPr/>
          <a:lstStyle/>
          <a:p>
            <a:r>
              <a:rPr lang="en-US" dirty="0"/>
              <a:t>Website</a:t>
            </a:r>
          </a:p>
        </p:txBody>
      </p:sp>
      <p:sp>
        <p:nvSpPr>
          <p:cNvPr id="7" name="Content Placeholder 6">
            <a:extLst>
              <a:ext uri="{FF2B5EF4-FFF2-40B4-BE49-F238E27FC236}">
                <a16:creationId xmlns:a16="http://schemas.microsoft.com/office/drawing/2014/main" id="{F08E7DEA-C289-94A2-A9CA-D42263A2F27F}"/>
              </a:ext>
            </a:extLst>
          </p:cNvPr>
          <p:cNvSpPr>
            <a:spLocks noGrp="1"/>
          </p:cNvSpPr>
          <p:nvPr>
            <p:ph idx="1"/>
          </p:nvPr>
        </p:nvSpPr>
        <p:spPr/>
        <p:txBody>
          <a:bodyPr/>
          <a:lstStyle/>
          <a:p>
            <a:r>
              <a:rPr lang="en-US" dirty="0"/>
              <a:t>Demo video</a:t>
            </a:r>
          </a:p>
        </p:txBody>
      </p:sp>
    </p:spTree>
    <p:extLst>
      <p:ext uri="{BB962C8B-B14F-4D97-AF65-F5344CB8AC3E}">
        <p14:creationId xmlns:p14="http://schemas.microsoft.com/office/powerpoint/2010/main" val="2550325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emo">
            <a:hlinkClick r:id="" action="ppaction://media"/>
            <a:extLst>
              <a:ext uri="{FF2B5EF4-FFF2-40B4-BE49-F238E27FC236}">
                <a16:creationId xmlns:a16="http://schemas.microsoft.com/office/drawing/2014/main" id="{4694A5B3-C2B2-2EC8-C0EF-4FE8C8062C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9181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0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87B2-AB29-77FF-FD15-88F14C8B233C}"/>
              </a:ext>
            </a:extLst>
          </p:cNvPr>
          <p:cNvSpPr>
            <a:spLocks noGrp="1"/>
          </p:cNvSpPr>
          <p:nvPr>
            <p:ph type="title"/>
          </p:nvPr>
        </p:nvSpPr>
        <p:spPr/>
        <p:txBody>
          <a:bodyPr/>
          <a:lstStyle/>
          <a:p>
            <a:r>
              <a:rPr lang="en-US" dirty="0"/>
              <a:t>Infrastructure </a:t>
            </a:r>
          </a:p>
        </p:txBody>
      </p:sp>
      <p:graphicFrame>
        <p:nvGraphicFramePr>
          <p:cNvPr id="5" name="Content Placeholder 2">
            <a:extLst>
              <a:ext uri="{FF2B5EF4-FFF2-40B4-BE49-F238E27FC236}">
                <a16:creationId xmlns:a16="http://schemas.microsoft.com/office/drawing/2014/main" id="{ABDCB845-FA70-C686-F42D-F39A288FA68E}"/>
              </a:ext>
            </a:extLst>
          </p:cNvPr>
          <p:cNvGraphicFramePr>
            <a:graphicFrameLocks noGrp="1"/>
          </p:cNvGraphicFramePr>
          <p:nvPr>
            <p:ph idx="1"/>
            <p:extLst>
              <p:ext uri="{D42A27DB-BD31-4B8C-83A1-F6EECF244321}">
                <p14:modId xmlns:p14="http://schemas.microsoft.com/office/powerpoint/2010/main" val="3306057568"/>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7795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A88C-22E7-D32B-554B-86C3964A17BA}"/>
              </a:ext>
            </a:extLst>
          </p:cNvPr>
          <p:cNvSpPr>
            <a:spLocks noGrp="1"/>
          </p:cNvSpPr>
          <p:nvPr>
            <p:ph type="title"/>
          </p:nvPr>
        </p:nvSpPr>
        <p:spPr/>
        <p:txBody>
          <a:bodyPr/>
          <a:lstStyle/>
          <a:p>
            <a:r>
              <a:rPr lang="en-US" dirty="0"/>
              <a:t>Technology </a:t>
            </a:r>
          </a:p>
        </p:txBody>
      </p:sp>
      <p:sp>
        <p:nvSpPr>
          <p:cNvPr id="3" name="Content Placeholder 2">
            <a:extLst>
              <a:ext uri="{FF2B5EF4-FFF2-40B4-BE49-F238E27FC236}">
                <a16:creationId xmlns:a16="http://schemas.microsoft.com/office/drawing/2014/main" id="{EEFC5B10-3A9F-D1B2-F144-36C2729FD45D}"/>
              </a:ext>
            </a:extLst>
          </p:cNvPr>
          <p:cNvSpPr>
            <a:spLocks noGrp="1"/>
          </p:cNvSpPr>
          <p:nvPr>
            <p:ph idx="1"/>
          </p:nvPr>
        </p:nvSpPr>
        <p:spPr>
          <a:xfrm>
            <a:off x="1175736" y="2603500"/>
            <a:ext cx="8825659" cy="3416300"/>
          </a:xfrm>
        </p:spPr>
        <p:txBody>
          <a:bodyPr>
            <a:normAutofit fontScale="85000" lnSpcReduction="20000"/>
          </a:bodyPr>
          <a:lstStyle/>
          <a:p>
            <a:r>
              <a:rPr lang="en-US" dirty="0"/>
              <a:t>Spring</a:t>
            </a:r>
          </a:p>
          <a:p>
            <a:r>
              <a:rPr lang="en-US" dirty="0"/>
              <a:t>Java</a:t>
            </a:r>
          </a:p>
          <a:p>
            <a:r>
              <a:rPr lang="en-US" dirty="0"/>
              <a:t>Hibernate</a:t>
            </a:r>
          </a:p>
          <a:p>
            <a:r>
              <a:rPr lang="en-US" dirty="0"/>
              <a:t>Typescript</a:t>
            </a:r>
          </a:p>
          <a:p>
            <a:r>
              <a:rPr lang="en-US" dirty="0"/>
              <a:t>JavaScript</a:t>
            </a:r>
          </a:p>
          <a:p>
            <a:r>
              <a:rPr lang="en-US" dirty="0"/>
              <a:t>React</a:t>
            </a:r>
          </a:p>
          <a:p>
            <a:r>
              <a:rPr lang="en-US" dirty="0"/>
              <a:t>Material UI</a:t>
            </a:r>
          </a:p>
          <a:p>
            <a:r>
              <a:rPr lang="en-US" dirty="0"/>
              <a:t>Rapid API</a:t>
            </a:r>
          </a:p>
          <a:p>
            <a:r>
              <a:rPr lang="en-US" dirty="0"/>
              <a:t>Postgres</a:t>
            </a:r>
          </a:p>
          <a:p>
            <a:r>
              <a:rPr lang="en-US" dirty="0"/>
              <a:t>Docker</a:t>
            </a:r>
          </a:p>
          <a:p>
            <a:r>
              <a:rPr lang="en-US" dirty="0"/>
              <a:t>GitHub</a:t>
            </a:r>
          </a:p>
          <a:p>
            <a:endParaRPr lang="en-US" dirty="0"/>
          </a:p>
        </p:txBody>
      </p:sp>
    </p:spTree>
    <p:extLst>
      <p:ext uri="{BB962C8B-B14F-4D97-AF65-F5344CB8AC3E}">
        <p14:creationId xmlns:p14="http://schemas.microsoft.com/office/powerpoint/2010/main" val="2066246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EB567-68E7-E342-89C4-479EC1BFD465}"/>
              </a:ext>
            </a:extLst>
          </p:cNvPr>
          <p:cNvSpPr>
            <a:spLocks noGrp="1"/>
          </p:cNvSpPr>
          <p:nvPr>
            <p:ph type="title"/>
          </p:nvPr>
        </p:nvSpPr>
        <p:spPr>
          <a:xfrm>
            <a:off x="1154954" y="973668"/>
            <a:ext cx="8761413" cy="706964"/>
          </a:xfrm>
        </p:spPr>
        <p:txBody>
          <a:bodyPr>
            <a:normAutofit/>
          </a:bodyPr>
          <a:lstStyle/>
          <a:p>
            <a:r>
              <a:rPr lang="en-US">
                <a:solidFill>
                  <a:srgbClr val="EBEBEB"/>
                </a:solidFill>
              </a:rPr>
              <a:t>Marketing</a:t>
            </a:r>
          </a:p>
        </p:txBody>
      </p:sp>
      <p:sp>
        <p:nvSpPr>
          <p:cNvPr id="3" name="Content Placeholder 2">
            <a:extLst>
              <a:ext uri="{FF2B5EF4-FFF2-40B4-BE49-F238E27FC236}">
                <a16:creationId xmlns:a16="http://schemas.microsoft.com/office/drawing/2014/main" id="{30C46CC8-CB5F-9C76-D119-40049ED2B88F}"/>
              </a:ext>
            </a:extLst>
          </p:cNvPr>
          <p:cNvSpPr>
            <a:spLocks noGrp="1"/>
          </p:cNvSpPr>
          <p:nvPr>
            <p:ph idx="1"/>
          </p:nvPr>
        </p:nvSpPr>
        <p:spPr>
          <a:xfrm>
            <a:off x="196645" y="2603500"/>
            <a:ext cx="4904270" cy="3482668"/>
          </a:xfrm>
        </p:spPr>
        <p:txBody>
          <a:bodyPr anchor="ctr">
            <a:normAutofit/>
          </a:bodyPr>
          <a:lstStyle/>
          <a:p>
            <a:pPr>
              <a:lnSpc>
                <a:spcPct val="90000"/>
              </a:lnSpc>
            </a:pPr>
            <a:r>
              <a:rPr lang="en-US" sz="1000" dirty="0"/>
              <a:t>The Hotels booking market size is projected to grow by 15.6% (2022-2028)resulting in a market volume of </a:t>
            </a:r>
            <a:r>
              <a:rPr lang="en-US" sz="1000" b="1" dirty="0"/>
              <a:t>$508.9 </a:t>
            </a:r>
            <a:r>
              <a:rPr lang="en-US" sz="1000" dirty="0"/>
              <a:t>by 2028, from </a:t>
            </a:r>
            <a:r>
              <a:rPr lang="en-US" sz="1000" b="1" dirty="0"/>
              <a:t>$</a:t>
            </a:r>
            <a:r>
              <a:rPr lang="en-US" sz="1000" b="1" dirty="0" err="1"/>
              <a:t>446.50B</a:t>
            </a:r>
            <a:r>
              <a:rPr lang="en-US" sz="1000" b="1" dirty="0"/>
              <a:t> </a:t>
            </a:r>
            <a:r>
              <a:rPr lang="en-US" sz="1000" dirty="0"/>
              <a:t>in 2021. </a:t>
            </a:r>
            <a:br>
              <a:rPr lang="en-US" sz="1000" dirty="0"/>
            </a:br>
            <a:r>
              <a:rPr lang="en-US" sz="1000" dirty="0">
                <a:hlinkClick r:id="rId2">
                  <a:extLst>
                    <a:ext uri="{A12FA001-AC4F-418D-AE19-62706E023703}">
                      <ahyp:hlinkClr xmlns:ahyp="http://schemas.microsoft.com/office/drawing/2018/hyperlinkcolor" val="tx"/>
                    </a:ext>
                  </a:extLst>
                </a:hlinkClick>
              </a:rPr>
              <a:t>link</a:t>
            </a:r>
            <a:endParaRPr lang="en-US" sz="1000" dirty="0"/>
          </a:p>
          <a:p>
            <a:pPr>
              <a:lnSpc>
                <a:spcPct val="90000"/>
              </a:lnSpc>
            </a:pPr>
            <a:r>
              <a:rPr lang="en-US" sz="1000" dirty="0"/>
              <a:t>The Music Events market worldwide is projected to grow by 2.12% (2024-2028) resulting in a market volume of </a:t>
            </a:r>
            <a:r>
              <a:rPr lang="en-US" sz="1000" b="1" dirty="0"/>
              <a:t>$</a:t>
            </a:r>
            <a:r>
              <a:rPr lang="en-US" sz="1000" b="1" dirty="0" err="1"/>
              <a:t>37.22B</a:t>
            </a:r>
            <a:r>
              <a:rPr lang="en-US" sz="1000" b="1" dirty="0"/>
              <a:t> </a:t>
            </a:r>
            <a:r>
              <a:rPr lang="en-US" sz="1000" dirty="0"/>
              <a:t>in 2028, from</a:t>
            </a:r>
            <a:r>
              <a:rPr lang="en-US" sz="1000" b="1" dirty="0"/>
              <a:t> $</a:t>
            </a:r>
            <a:r>
              <a:rPr lang="en-US" sz="1000" b="1" dirty="0" err="1"/>
              <a:t>34.23B</a:t>
            </a:r>
            <a:r>
              <a:rPr lang="en-US" sz="1000" b="1" dirty="0"/>
              <a:t> </a:t>
            </a:r>
            <a:r>
              <a:rPr lang="en-US" sz="1000" dirty="0"/>
              <a:t>in 2023.</a:t>
            </a:r>
            <a:br>
              <a:rPr lang="en-US" sz="1000" dirty="0"/>
            </a:br>
            <a:r>
              <a:rPr lang="en-US" sz="1000" dirty="0">
                <a:hlinkClick r:id="rId3">
                  <a:extLst>
                    <a:ext uri="{A12FA001-AC4F-418D-AE19-62706E023703}">
                      <ahyp:hlinkClr xmlns:ahyp="http://schemas.microsoft.com/office/drawing/2018/hyperlinkcolor" val="tx"/>
                    </a:ext>
                  </a:extLst>
                </a:hlinkClick>
              </a:rPr>
              <a:t>link</a:t>
            </a:r>
            <a:endParaRPr lang="en-US" sz="1000" dirty="0"/>
          </a:p>
          <a:p>
            <a:pPr>
              <a:lnSpc>
                <a:spcPct val="90000"/>
              </a:lnSpc>
            </a:pPr>
            <a:r>
              <a:rPr lang="en-US" sz="1000" dirty="0"/>
              <a:t>The Car Rentals market worldwide is projected to grow by 3.14% (2024-2028) resulting in a market volume of</a:t>
            </a:r>
            <a:r>
              <a:rPr lang="en-US" sz="1000" b="1" dirty="0"/>
              <a:t> $</a:t>
            </a:r>
            <a:r>
              <a:rPr lang="en-US" sz="1000" b="1" dirty="0" err="1"/>
              <a:t>116.00B</a:t>
            </a:r>
            <a:r>
              <a:rPr lang="en-US" sz="1000" b="1" dirty="0"/>
              <a:t> </a:t>
            </a:r>
            <a:r>
              <a:rPr lang="en-US" sz="1000" dirty="0"/>
              <a:t>in 2028. from </a:t>
            </a:r>
            <a:r>
              <a:rPr lang="en-US" sz="1000" b="1" dirty="0"/>
              <a:t>$</a:t>
            </a:r>
            <a:r>
              <a:rPr lang="en-US" sz="1000" b="1" dirty="0" err="1"/>
              <a:t>102.50B</a:t>
            </a:r>
            <a:r>
              <a:rPr lang="en-US" sz="1000" b="1" dirty="0"/>
              <a:t> </a:t>
            </a:r>
            <a:r>
              <a:rPr lang="en-US" sz="1000" dirty="0"/>
              <a:t>in 2023.</a:t>
            </a:r>
            <a:br>
              <a:rPr lang="en-US" sz="1000" dirty="0"/>
            </a:br>
            <a:r>
              <a:rPr lang="en-US" sz="1000" dirty="0">
                <a:hlinkClick r:id="rId4">
                  <a:extLst>
                    <a:ext uri="{A12FA001-AC4F-418D-AE19-62706E023703}">
                      <ahyp:hlinkClr xmlns:ahyp="http://schemas.microsoft.com/office/drawing/2018/hyperlinkcolor" val="tx"/>
                    </a:ext>
                  </a:extLst>
                </a:hlinkClick>
              </a:rPr>
              <a:t>link</a:t>
            </a:r>
            <a:endParaRPr lang="en-US" sz="1000" dirty="0"/>
          </a:p>
          <a:p>
            <a:pPr>
              <a:lnSpc>
                <a:spcPct val="90000"/>
              </a:lnSpc>
            </a:pPr>
            <a:r>
              <a:rPr lang="en-US" sz="1000" dirty="0"/>
              <a:t>The Flight booking market worldwide is projected to grow by 3.75% (2024-2028) resulting in a market volume of</a:t>
            </a:r>
            <a:r>
              <a:rPr lang="en-US" sz="1000" b="1" dirty="0"/>
              <a:t> $</a:t>
            </a:r>
            <a:r>
              <a:rPr lang="en-US" sz="1000" b="1" dirty="0" err="1"/>
              <a:t>630B</a:t>
            </a:r>
            <a:r>
              <a:rPr lang="en-US" sz="1000" b="1" dirty="0"/>
              <a:t> </a:t>
            </a:r>
            <a:r>
              <a:rPr lang="en-US" sz="1000" dirty="0"/>
              <a:t>in 2028. from </a:t>
            </a:r>
            <a:r>
              <a:rPr lang="en-US" sz="1000" b="1" dirty="0"/>
              <a:t>$</a:t>
            </a:r>
            <a:r>
              <a:rPr lang="en-US" sz="1000" b="1" dirty="0" err="1"/>
              <a:t>730B</a:t>
            </a:r>
            <a:r>
              <a:rPr lang="en-US" sz="1000" b="1" dirty="0"/>
              <a:t> </a:t>
            </a:r>
            <a:r>
              <a:rPr lang="en-US" sz="1000" dirty="0"/>
              <a:t>in 2024.</a:t>
            </a:r>
            <a:br>
              <a:rPr lang="en-US" sz="1000" dirty="0"/>
            </a:br>
            <a:r>
              <a:rPr lang="en-US" sz="1000" dirty="0">
                <a:hlinkClick r:id="rId5">
                  <a:extLst>
                    <a:ext uri="{A12FA001-AC4F-418D-AE19-62706E023703}">
                      <ahyp:hlinkClr xmlns:ahyp="http://schemas.microsoft.com/office/drawing/2018/hyperlinkcolor" val="tx"/>
                    </a:ext>
                  </a:extLst>
                </a:hlinkClick>
              </a:rPr>
              <a:t>link</a:t>
            </a:r>
            <a:endParaRPr lang="en-US" sz="1000" dirty="0"/>
          </a:p>
        </p:txBody>
      </p:sp>
      <p:pic>
        <p:nvPicPr>
          <p:cNvPr id="4" name="Picture 3">
            <a:extLst>
              <a:ext uri="{FF2B5EF4-FFF2-40B4-BE49-F238E27FC236}">
                <a16:creationId xmlns:a16="http://schemas.microsoft.com/office/drawing/2014/main" id="{26624E9A-565F-029B-7B9F-4C7678D2306F}"/>
              </a:ext>
            </a:extLst>
          </p:cNvPr>
          <p:cNvPicPr>
            <a:picLocks noChangeAspect="1"/>
          </p:cNvPicPr>
          <p:nvPr/>
        </p:nvPicPr>
        <p:blipFill>
          <a:blip r:embed="rId6"/>
          <a:stretch>
            <a:fillRect/>
          </a:stretch>
        </p:blipFill>
        <p:spPr>
          <a:xfrm>
            <a:off x="5251702" y="2710334"/>
            <a:ext cx="6523348" cy="337583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1630176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DB0CC82376D6A48BFB56D9B027B5FF9" ma:contentTypeVersion="15" ma:contentTypeDescription="Create a new document." ma:contentTypeScope="" ma:versionID="df576b8b1dfca83c2319a630b97710c3">
  <xsd:schema xmlns:xsd="http://www.w3.org/2001/XMLSchema" xmlns:xs="http://www.w3.org/2001/XMLSchema" xmlns:p="http://schemas.microsoft.com/office/2006/metadata/properties" xmlns:ns3="d34ea928-5fbe-4aff-8c6b-66f64d2ac9b6" xmlns:ns4="b561560d-0563-4459-9a7a-5bc65aee0915" targetNamespace="http://schemas.microsoft.com/office/2006/metadata/properties" ma:root="true" ma:fieldsID="65f442e121f25e41608e55eb3e7d7cae" ns3:_="" ns4:_="">
    <xsd:import namespace="d34ea928-5fbe-4aff-8c6b-66f64d2ac9b6"/>
    <xsd:import namespace="b561560d-0563-4459-9a7a-5bc65aee0915"/>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DateTaken" minOccurs="0"/>
                <xsd:element ref="ns3:_activity" minOccurs="0"/>
                <xsd:element ref="ns4:SharedWithUsers" minOccurs="0"/>
                <xsd:element ref="ns4:SharedWithDetails" minOccurs="0"/>
                <xsd:element ref="ns4:SharingHintHash" minOccurs="0"/>
                <xsd:element ref="ns3:MediaServiceAutoTags" minOccurs="0"/>
                <xsd:element ref="ns3:MediaServiceObjectDetectorVersions" minOccurs="0"/>
                <xsd:element ref="ns3:MediaServiceGenerationTime" minOccurs="0"/>
                <xsd:element ref="ns3:MediaServiceEventHashCode" minOccurs="0"/>
                <xsd:element ref="ns3:MediaServiceOCR"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4ea928-5fbe-4aff-8c6b-66f64d2ac9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61560d-0563-4459-9a7a-5bc65aee091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34ea928-5fbe-4aff-8c6b-66f64d2ac9b6" xsi:nil="true"/>
  </documentManagement>
</p:properties>
</file>

<file path=customXml/itemProps1.xml><?xml version="1.0" encoding="utf-8"?>
<ds:datastoreItem xmlns:ds="http://schemas.openxmlformats.org/officeDocument/2006/customXml" ds:itemID="{3E136DB7-F187-4907-846E-66180FF1E187}">
  <ds:schemaRefs>
    <ds:schemaRef ds:uri="http://schemas.microsoft.com/sharepoint/v3/contenttype/forms"/>
  </ds:schemaRefs>
</ds:datastoreItem>
</file>

<file path=customXml/itemProps2.xml><?xml version="1.0" encoding="utf-8"?>
<ds:datastoreItem xmlns:ds="http://schemas.openxmlformats.org/officeDocument/2006/customXml" ds:itemID="{CB9E62FE-23B1-41C2-A8F2-A0BF7C7835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4ea928-5fbe-4aff-8c6b-66f64d2ac9b6"/>
    <ds:schemaRef ds:uri="b561560d-0563-4459-9a7a-5bc65aee09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EAF313-35BF-4DE4-AFF0-373266F285AC}">
  <ds:schemaRefs>
    <ds:schemaRef ds:uri="http://schemas.microsoft.com/office/2006/documentManagement/types"/>
    <ds:schemaRef ds:uri="b561560d-0563-4459-9a7a-5bc65aee0915"/>
    <ds:schemaRef ds:uri="http://purl.org/dc/dcmitype/"/>
    <ds:schemaRef ds:uri="http://schemas.microsoft.com/office/infopath/2007/PartnerControls"/>
    <ds:schemaRef ds:uri="http://purl.org/dc/elements/1.1/"/>
    <ds:schemaRef ds:uri="http://schemas.microsoft.com/office/2006/metadata/properties"/>
    <ds:schemaRef ds:uri="d34ea928-5fbe-4aff-8c6b-66f64d2ac9b6"/>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Ion Boardroom</Template>
  <TotalTime>2594</TotalTime>
  <Words>830</Words>
  <Application>Microsoft Office PowerPoint</Application>
  <PresentationFormat>Widescreen</PresentationFormat>
  <Paragraphs>67</Paragraphs>
  <Slides>14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Century Gothic (Body)</vt:lpstr>
      <vt:lpstr>Wingdings 3</vt:lpstr>
      <vt:lpstr>Ion Boardroom</vt:lpstr>
      <vt:lpstr>BandWay</vt:lpstr>
      <vt:lpstr>Overview</vt:lpstr>
      <vt:lpstr>The problem</vt:lpstr>
      <vt:lpstr>Solution </vt:lpstr>
      <vt:lpstr>Website</vt:lpstr>
      <vt:lpstr>PowerPoint Presentation</vt:lpstr>
      <vt:lpstr>Infrastructure </vt:lpstr>
      <vt:lpstr>Technology </vt:lpstr>
      <vt:lpstr>Marketing</vt:lpstr>
      <vt:lpstr>Competitive Landscape</vt:lpstr>
      <vt:lpstr>Management team</vt:lpstr>
      <vt:lpstr>Architecture </vt:lpstr>
      <vt:lpstr>Summary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BandWay</dc:title>
  <dc:creator>Ido Bitton</dc:creator>
  <cp:lastModifiedBy>Tal Yamin</cp:lastModifiedBy>
  <cp:revision>5</cp:revision>
  <dcterms:created xsi:type="dcterms:W3CDTF">2024-05-19T10:38:10Z</dcterms:created>
  <dcterms:modified xsi:type="dcterms:W3CDTF">2024-06-06T12:36:58Z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0x010100CDB0CC82376D6A48BFB56D9B027B5FF9</vt:lpwstr>
  </property>
</Properties>
</file>